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924" r:id="rId2"/>
    <p:sldId id="1028" r:id="rId3"/>
    <p:sldId id="1031" r:id="rId4"/>
    <p:sldId id="1032" r:id="rId5"/>
    <p:sldId id="1033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70"/>
    <p:restoredTop sz="96283"/>
  </p:normalViewPr>
  <p:slideViewPr>
    <p:cSldViewPr snapToGrid="0" snapToObjects="1">
      <p:cViewPr varScale="1">
        <p:scale>
          <a:sx n="166" d="100"/>
          <a:sy n="166" d="100"/>
        </p:scale>
        <p:origin x="216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09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22.01.26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indico.in2p3.fr/event/3762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r-FR" dirty="0"/>
              <a:t>Events</a:t>
            </a:r>
          </a:p>
          <a:p>
            <a:r>
              <a:rPr lang="fr-FR" dirty="0" err="1"/>
              <a:t>Status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8176-0E83-9664-CEDA-5F5823BA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7F5D2-2A93-DEC3-A168-A516E962C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FR" b="1" dirty="0"/>
              <a:t>Hackathon in Delft</a:t>
            </a:r>
          </a:p>
          <a:p>
            <a:r>
              <a:rPr lang="en-FR" dirty="0"/>
              <a:t>3-5 February 2026</a:t>
            </a:r>
          </a:p>
          <a:p>
            <a:r>
              <a:rPr lang="en-GB" dirty="0"/>
              <a:t>M</a:t>
            </a:r>
            <a:r>
              <a:rPr lang="en-FR" dirty="0"/>
              <a:t>ini-symposium + intro (beginners + advanced)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https://indico.in2p3.fr/event/37622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b="1" dirty="0" err="1"/>
              <a:t>Opengate</a:t>
            </a:r>
            <a:r>
              <a:rPr lang="en-GB" b="1" dirty="0"/>
              <a:t> scientific meeting</a:t>
            </a:r>
          </a:p>
          <a:p>
            <a:r>
              <a:rPr lang="en-GB" dirty="0"/>
              <a:t>In Strasbourg (France)</a:t>
            </a:r>
          </a:p>
          <a:p>
            <a:r>
              <a:rPr lang="en-GB" dirty="0"/>
              <a:t> </a:t>
            </a:r>
            <a:r>
              <a:rPr lang="en-FR" dirty="0"/>
              <a:t>31 march – 2 April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9FB286-357D-CFF9-1544-E79B25A0E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628" y="1605968"/>
            <a:ext cx="6451600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98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AEAD7-0F9B-3967-0C71-ED6C64F9E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Recently done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8C311-53AF-3AF8-076C-8E783EB4A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</a:t>
            </a:r>
            <a:r>
              <a:rPr lang="en-FR" dirty="0"/>
              <a:t>ew example electron flash (Luigi)</a:t>
            </a:r>
          </a:p>
          <a:p>
            <a:r>
              <a:rPr lang="en-GB" dirty="0"/>
              <a:t>T</a:t>
            </a:r>
            <a:r>
              <a:rPr lang="en-FR" dirty="0"/>
              <a:t>ests in subfolders</a:t>
            </a:r>
          </a:p>
          <a:p>
            <a:r>
              <a:rPr lang="en-FR" dirty="0"/>
              <a:t>Bugs fixes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654820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C3C5-1B93-FD51-2BB1-ECB9553A2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Works in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FFED1-C379-A323-BB64-201CC4325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FR" dirty="0"/>
              <a:t>Geant4 11.4 (with </a:t>
            </a:r>
            <a:r>
              <a:rPr lang="en-GB" dirty="0"/>
              <a:t>Python 3.14, Alex)</a:t>
            </a:r>
            <a:endParaRPr lang="en-FR" dirty="0"/>
          </a:p>
          <a:p>
            <a:r>
              <a:rPr lang="en-FR" dirty="0"/>
              <a:t>Pileup + coinc sorter improvements (Gert) ; future : dead time. </a:t>
            </a:r>
          </a:p>
          <a:p>
            <a:r>
              <a:rPr lang="en-FR" dirty="0"/>
              <a:t>Castor interface</a:t>
            </a:r>
          </a:p>
          <a:p>
            <a:r>
              <a:rPr lang="en-FR" dirty="0"/>
              <a:t>Compton Camera, Coresi interface</a:t>
            </a:r>
          </a:p>
          <a:p>
            <a:r>
              <a:rPr lang="en-FR" dirty="0"/>
              <a:t>RTK interface</a:t>
            </a:r>
          </a:p>
          <a:p>
            <a:r>
              <a:rPr lang="en-FR" dirty="0"/>
              <a:t>Advanced tests (VIP)</a:t>
            </a:r>
          </a:p>
          <a:p>
            <a:r>
              <a:rPr lang="en-FR" dirty="0"/>
              <a:t>Positronium (Wojciech)</a:t>
            </a:r>
          </a:p>
          <a:p>
            <a:r>
              <a:rPr lang="en-FR" dirty="0"/>
              <a:t>EIC optical GPU (Gabor, Brookhaven) Electron Ion Collider</a:t>
            </a:r>
          </a:p>
          <a:p>
            <a:r>
              <a:rPr lang="en-FR" dirty="0"/>
              <a:t>Multiproc (nils)</a:t>
            </a:r>
          </a:p>
          <a:p>
            <a:pPr lvl="1"/>
            <a:r>
              <a:rPr lang="en-GB" dirty="0"/>
              <a:t>V</a:t>
            </a:r>
            <a:r>
              <a:rPr lang="en-FR" dirty="0"/>
              <a:t>1: with pickling ; only local multiprocessing </a:t>
            </a:r>
          </a:p>
          <a:p>
            <a:pPr lvl="1"/>
            <a:r>
              <a:rPr lang="en-GB" dirty="0"/>
              <a:t>V</a:t>
            </a:r>
            <a:r>
              <a:rPr lang="en-FR" dirty="0"/>
              <a:t>1.5 : source to json</a:t>
            </a:r>
          </a:p>
          <a:p>
            <a:pPr lvl="1"/>
            <a:r>
              <a:rPr lang="en-GB" dirty="0"/>
              <a:t>V</a:t>
            </a:r>
            <a:r>
              <a:rPr lang="en-FR" dirty="0"/>
              <a:t>2: server</a:t>
            </a:r>
          </a:p>
          <a:p>
            <a:r>
              <a:rPr lang="en-FR" dirty="0"/>
              <a:t>G4 DNA (nils) ; specific scheduler, chemistry processes.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057875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8F082-0A10-1DDF-A466-2DDA26453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95B1A-67DC-193E-7190-6DD707027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Fix optical in voxelized geom bug</a:t>
            </a:r>
          </a:p>
          <a:p>
            <a:r>
              <a:rPr lang="en-FR" dirty="0"/>
              <a:t>Martina dose bug ? </a:t>
            </a:r>
          </a:p>
          <a:p>
            <a:r>
              <a:rPr lang="en-GB" dirty="0"/>
              <a:t>ICRP107</a:t>
            </a:r>
          </a:p>
          <a:p>
            <a:r>
              <a:rPr lang="en-GB" dirty="0"/>
              <a:t>Phys List (</a:t>
            </a:r>
            <a:r>
              <a:rPr lang="en-GB" dirty="0" err="1"/>
              <a:t>ShieldingLEND</a:t>
            </a:r>
            <a:r>
              <a:rPr lang="en-GB" dirty="0"/>
              <a:t>…)</a:t>
            </a:r>
          </a:p>
          <a:p>
            <a:r>
              <a:rPr lang="en-GB" dirty="0"/>
              <a:t>Confine ? </a:t>
            </a:r>
          </a:p>
          <a:p>
            <a:r>
              <a:rPr lang="en-GB" dirty="0"/>
              <a:t>Doc for dynamic attributes (Compton etc)</a:t>
            </a:r>
          </a:p>
          <a:p>
            <a:r>
              <a:rPr lang="en-GB" dirty="0"/>
              <a:t>Doc for Cherenkov </a:t>
            </a:r>
          </a:p>
          <a:p>
            <a:r>
              <a:rPr lang="en-GB" dirty="0"/>
              <a:t>Gate on native windows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FR" dirty="0"/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3454169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44018</TotalTime>
  <Words>189</Words>
  <Application>Microsoft Macintosh PowerPoint</Application>
  <PresentationFormat>Widescreen</PresentationFormat>
  <Paragraphs>42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Office-Design</vt:lpstr>
      <vt:lpstr>Agenda – 1 hour</vt:lpstr>
      <vt:lpstr>Events</vt:lpstr>
      <vt:lpstr>Recently done</vt:lpstr>
      <vt:lpstr>Works in progress</vt:lpstr>
      <vt:lpstr>Issues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SARRUT David</cp:lastModifiedBy>
  <cp:revision>713</cp:revision>
  <cp:lastPrinted>2024-09-19T04:18:06Z</cp:lastPrinted>
  <dcterms:created xsi:type="dcterms:W3CDTF">2020-12-17T07:34:19Z</dcterms:created>
  <dcterms:modified xsi:type="dcterms:W3CDTF">2026-01-22T16:48:09Z</dcterms:modified>
</cp:coreProperties>
</file>