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924" r:id="rId2"/>
    <p:sldId id="1028" r:id="rId3"/>
    <p:sldId id="1029" r:id="rId4"/>
    <p:sldId id="1030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54"/>
    <p:restoredTop sz="96263"/>
  </p:normalViewPr>
  <p:slideViewPr>
    <p:cSldViewPr snapToGrid="0" snapToObjects="1">
      <p:cViewPr varScale="1">
        <p:scale>
          <a:sx n="192" d="100"/>
          <a:sy n="192" d="100"/>
        </p:scale>
        <p:origin x="50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09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17.12.25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indico.in2p3.fr/event/3762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/>
              <a:t>Short </a:t>
            </a:r>
            <a:r>
              <a:rPr lang="fr-FR" dirty="0" err="1"/>
              <a:t>status</a:t>
            </a:r>
            <a:endParaRPr lang="fr-FR" dirty="0"/>
          </a:p>
          <a:p>
            <a:r>
              <a:rPr lang="fr-FR" dirty="0"/>
              <a:t>Feedbacks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8176-0E83-9664-CEDA-5F5823BA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7F5D2-2A93-DEC3-A168-A516E962C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FR" b="1" dirty="0"/>
              <a:t>Hackathon in Delft</a:t>
            </a:r>
          </a:p>
          <a:p>
            <a:r>
              <a:rPr lang="en-GB" dirty="0"/>
              <a:t>P</a:t>
            </a:r>
            <a:r>
              <a:rPr lang="en-FR" dirty="0"/>
              <a:t>lease register now !</a:t>
            </a:r>
          </a:p>
          <a:p>
            <a:r>
              <a:rPr lang="en-FR" dirty="0"/>
              <a:t>3-5 February 2026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https://indico.in2p3.fr/event/37622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b="1" dirty="0" err="1"/>
              <a:t>Opengate</a:t>
            </a:r>
            <a:r>
              <a:rPr lang="en-GB" b="1" dirty="0"/>
              <a:t> scientific meeting</a:t>
            </a:r>
          </a:p>
          <a:p>
            <a:r>
              <a:rPr lang="en-GB" dirty="0"/>
              <a:t>In Strasbourg (France)</a:t>
            </a:r>
          </a:p>
          <a:p>
            <a:r>
              <a:rPr lang="en-GB" dirty="0"/>
              <a:t> </a:t>
            </a:r>
            <a:r>
              <a:rPr lang="en-FR" dirty="0"/>
              <a:t>31 march – 2 April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9FB286-357D-CFF9-1544-E79B25A0E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628" y="1597176"/>
            <a:ext cx="6451600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9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AB906-A4F1-A17F-3B9F-40CFD0594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GATE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1DB6B-0FA7-FF71-8253-D51FD86AE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FR" dirty="0"/>
              <a:t>Consolidation works</a:t>
            </a:r>
          </a:p>
          <a:p>
            <a:pPr lvl="1"/>
            <a:r>
              <a:rPr lang="en-GB" dirty="0"/>
              <a:t>T</a:t>
            </a:r>
            <a:r>
              <a:rPr lang="en-FR" dirty="0"/>
              <a:t>ests in folders, new/old python versions (3.10-3.13)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pawn processes</a:t>
            </a:r>
          </a:p>
          <a:p>
            <a:pPr lvl="1"/>
            <a:r>
              <a:rPr lang="en-FR" dirty="0"/>
              <a:t>TODO : ICRP107, </a:t>
            </a:r>
            <a:r>
              <a:rPr lang="en-GB" dirty="0"/>
              <a:t>Phys List (</a:t>
            </a:r>
            <a:r>
              <a:rPr lang="en-GB" dirty="0" err="1"/>
              <a:t>ShieldingLEND</a:t>
            </a:r>
            <a:r>
              <a:rPr lang="en-GB" dirty="0"/>
              <a:t>…), doc for </a:t>
            </a:r>
            <a:r>
              <a:rPr lang="en-GB" dirty="0" err="1"/>
              <a:t>dyn</a:t>
            </a:r>
            <a:r>
              <a:rPr lang="en-GB" dirty="0"/>
              <a:t> attributes, notebooks …</a:t>
            </a:r>
            <a:endParaRPr lang="en-FR" dirty="0"/>
          </a:p>
          <a:p>
            <a:r>
              <a:rPr lang="en-FR" dirty="0"/>
              <a:t>WIP: interfaces with other reconstruction codes</a:t>
            </a:r>
          </a:p>
          <a:p>
            <a:pPr lvl="1"/>
            <a:r>
              <a:rPr lang="en-GB" dirty="0"/>
              <a:t>P</a:t>
            </a:r>
            <a:r>
              <a:rPr lang="en-FR" dirty="0"/>
              <a:t>ytomography – Castor – RTK – Coresi - Omega </a:t>
            </a:r>
          </a:p>
          <a:p>
            <a:r>
              <a:rPr lang="en-FR" dirty="0"/>
              <a:t>WIP: works on digitizers (pileup)</a:t>
            </a:r>
          </a:p>
          <a:p>
            <a:r>
              <a:rPr lang="en-FR" dirty="0"/>
              <a:t>WIP: prepare for “advanced tests” (on VIP platform)</a:t>
            </a:r>
          </a:p>
          <a:p>
            <a:r>
              <a:rPr lang="en-FR" dirty="0"/>
              <a:t>WIP: Geant4 11.4 (05/12)</a:t>
            </a:r>
          </a:p>
        </p:txBody>
      </p:sp>
    </p:spTree>
    <p:extLst>
      <p:ext uri="{BB962C8B-B14F-4D97-AF65-F5344CB8AC3E}">
        <p14:creationId xmlns:p14="http://schemas.microsoft.com/office/powerpoint/2010/main" val="2098976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94C29-A594-29C6-41A5-C65FFA783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Feedback 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13793-0702-3B3C-ADB4-E23EDB3D0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en-FR" dirty="0"/>
              <a:t>ost annoying things? </a:t>
            </a:r>
          </a:p>
          <a:p>
            <a:pPr lvl="1"/>
            <a:r>
              <a:rPr lang="en-FR" dirty="0"/>
              <a:t>Marcin: Phys List issue (how to combine PL?). </a:t>
            </a:r>
            <a:endParaRPr lang="en-GB" dirty="0"/>
          </a:p>
          <a:p>
            <a:pPr lvl="1"/>
            <a:r>
              <a:rPr lang="en-GB" dirty="0"/>
              <a:t>Marcin: Gate on native windows? (WSL or docker works)</a:t>
            </a:r>
            <a:endParaRPr lang="en-FR" dirty="0"/>
          </a:p>
          <a:p>
            <a:r>
              <a:rPr lang="en-FR" dirty="0"/>
              <a:t>Most wanted future feature?</a:t>
            </a:r>
          </a:p>
          <a:p>
            <a:pPr lvl="1"/>
            <a:r>
              <a:rPr lang="en-FR" dirty="0"/>
              <a:t>Karl: optical module</a:t>
            </a:r>
          </a:p>
          <a:p>
            <a:pPr lvl="1"/>
            <a:r>
              <a:rPr lang="en-GB" dirty="0"/>
              <a:t>T</a:t>
            </a:r>
            <a:r>
              <a:rPr lang="en-FR" dirty="0"/>
              <a:t>eaching modules </a:t>
            </a:r>
          </a:p>
          <a:p>
            <a:r>
              <a:rPr lang="en-FR" dirty="0"/>
              <a:t>You next projects with GATE?</a:t>
            </a:r>
          </a:p>
        </p:txBody>
      </p:sp>
    </p:spTree>
    <p:extLst>
      <p:ext uri="{BB962C8B-B14F-4D97-AF65-F5344CB8AC3E}">
        <p14:creationId xmlns:p14="http://schemas.microsoft.com/office/powerpoint/2010/main" val="3189397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37591</TotalTime>
  <Words>176</Words>
  <Application>Microsoft Macintosh PowerPoint</Application>
  <PresentationFormat>Widescreen</PresentationFormat>
  <Paragraphs>31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Office-Design</vt:lpstr>
      <vt:lpstr>Agenda – 1 hour</vt:lpstr>
      <vt:lpstr>Events</vt:lpstr>
      <vt:lpstr>GATE Status</vt:lpstr>
      <vt:lpstr>Feedback 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SARRUT David</cp:lastModifiedBy>
  <cp:revision>695</cp:revision>
  <cp:lastPrinted>2024-09-19T04:18:06Z</cp:lastPrinted>
  <dcterms:created xsi:type="dcterms:W3CDTF">2020-12-17T07:34:19Z</dcterms:created>
  <dcterms:modified xsi:type="dcterms:W3CDTF">2025-12-18T08:48:07Z</dcterms:modified>
</cp:coreProperties>
</file>