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924" r:id="rId2"/>
    <p:sldId id="994" r:id="rId3"/>
    <p:sldId id="999" r:id="rId4"/>
    <p:sldId id="1003" r:id="rId5"/>
    <p:sldId id="977" r:id="rId6"/>
    <p:sldId id="1002" r:id="rId7"/>
    <p:sldId id="1004" r:id="rId8"/>
    <p:sldId id="998" r:id="rId9"/>
    <p:sldId id="1000" r:id="rId10"/>
    <p:sldId id="997" r:id="rId11"/>
    <p:sldId id="1001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6326"/>
  </p:normalViewPr>
  <p:slideViewPr>
    <p:cSldViewPr snapToGrid="0" snapToObjects="1">
      <p:cViewPr varScale="1">
        <p:scale>
          <a:sx n="191" d="100"/>
          <a:sy n="191" d="100"/>
        </p:scale>
        <p:origin x="56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14/10/2025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09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14.10.25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opscience.iop.org/collections/pmb-250417-82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r-FR" dirty="0" err="1"/>
              <a:t>Status</a:t>
            </a:r>
            <a:endParaRPr lang="fr-FR" dirty="0"/>
          </a:p>
          <a:p>
            <a:r>
              <a:rPr lang="fr-FR" dirty="0"/>
              <a:t>Work in </a:t>
            </a:r>
            <a:r>
              <a:rPr lang="fr-FR" dirty="0" err="1"/>
              <a:t>progress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0CE98-1C6B-F62D-7082-9CE8C637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From Gate to Reconstruction soft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73B59-F73E-6FB2-4C6B-86409FE2A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FR" dirty="0"/>
              <a:t>Work in progress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PyTomography: </a:t>
            </a:r>
            <a:r>
              <a:rPr lang="en-FR" dirty="0"/>
              <a:t>discussion with Luke Polson, SPECT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Castor: </a:t>
            </a:r>
            <a:r>
              <a:rPr lang="en-FR" dirty="0"/>
              <a:t>discussion with Thibault Merlin, PET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OpenRTK, </a:t>
            </a:r>
            <a:r>
              <a:rPr lang="en-FR" dirty="0"/>
              <a:t>discussion with Simon Rit, SPECT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Siemens</a:t>
            </a:r>
            <a:r>
              <a:rPr lang="en-FR" dirty="0"/>
              <a:t> o7tools, discussion with Jorge Cabello, PET, not open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Coresi</a:t>
            </a:r>
            <a:r>
              <a:rPr lang="en-FR" dirty="0"/>
              <a:t> (Ane, Voichita) for Compton Camera</a:t>
            </a:r>
          </a:p>
          <a:p>
            <a:endParaRPr lang="en-GB" dirty="0"/>
          </a:p>
          <a:p>
            <a:r>
              <a:rPr lang="en-GB" dirty="0"/>
              <a:t>List mode format ? </a:t>
            </a:r>
          </a:p>
          <a:p>
            <a:r>
              <a:rPr lang="en-GB" dirty="0"/>
              <a:t>Attenuation map </a:t>
            </a:r>
          </a:p>
          <a:p>
            <a:r>
              <a:rPr lang="en-GB" dirty="0"/>
              <a:t>W</a:t>
            </a:r>
            <a:r>
              <a:rPr lang="en-FR" dirty="0"/>
              <a:t>orking on json file with parameters needed as input</a:t>
            </a:r>
          </a:p>
          <a:p>
            <a:r>
              <a:rPr lang="en-FR" dirty="0"/>
              <a:t>Image or/and Root file format</a:t>
            </a:r>
          </a:p>
          <a:p>
            <a:r>
              <a:rPr lang="en-FR" dirty="0"/>
              <a:t>Future ETSI format for PET </a:t>
            </a:r>
          </a:p>
        </p:txBody>
      </p:sp>
    </p:spTree>
    <p:extLst>
      <p:ext uri="{BB962C8B-B14F-4D97-AF65-F5344CB8AC3E}">
        <p14:creationId xmlns:p14="http://schemas.microsoft.com/office/powerpoint/2010/main" val="40986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0015B-8A33-6B86-270A-44A49C5C3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CCMod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78B25-647D-DA48-B369-4F54486B4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FR" dirty="0"/>
              <a:t>Attributes</a:t>
            </a:r>
          </a:p>
          <a:p>
            <a:pPr lvl="1"/>
            <a:r>
              <a:rPr lang="en-GB" i="1" dirty="0" err="1"/>
              <a:t>SourceEnergy</a:t>
            </a:r>
            <a:r>
              <a:rPr lang="en-GB" dirty="0"/>
              <a:t>, </a:t>
            </a:r>
            <a:r>
              <a:rPr lang="en-GB" i="1" dirty="0" err="1"/>
              <a:t>SourcePosition</a:t>
            </a:r>
            <a:r>
              <a:rPr lang="en-GB" dirty="0"/>
              <a:t>: info at Track creation</a:t>
            </a:r>
          </a:p>
          <a:p>
            <a:pPr lvl="1"/>
            <a:r>
              <a:rPr lang="en-GB" i="1" dirty="0" err="1"/>
              <a:t>SourceName</a:t>
            </a:r>
            <a:r>
              <a:rPr lang="en-GB" dirty="0"/>
              <a:t> </a:t>
            </a:r>
            <a:r>
              <a:rPr lang="en-GB" dirty="0">
                <a:solidFill>
                  <a:srgbClr val="C00000"/>
                </a:solidFill>
              </a:rPr>
              <a:t>(David)</a:t>
            </a:r>
            <a:endParaRPr lang="en-FR" dirty="0">
              <a:solidFill>
                <a:srgbClr val="C00000"/>
              </a:solidFill>
            </a:endParaRPr>
          </a:p>
          <a:p>
            <a:r>
              <a:rPr lang="en-FR" dirty="0"/>
              <a:t>Modules</a:t>
            </a:r>
          </a:p>
          <a:p>
            <a:pPr lvl="1"/>
            <a:r>
              <a:rPr lang="en-FR" i="1" dirty="0"/>
              <a:t>IdealAdder</a:t>
            </a:r>
            <a:r>
              <a:rPr lang="en-FR" dirty="0"/>
              <a:t> : </a:t>
            </a:r>
            <a:r>
              <a:rPr lang="en-GB" dirty="0"/>
              <a:t>I</a:t>
            </a:r>
            <a:r>
              <a:rPr lang="en-FR" dirty="0"/>
              <a:t>nput = hits, output = singles ; Compton -&gt; pos/E+recoil (was adderComptPhotIdeal) ; </a:t>
            </a:r>
            <a:r>
              <a:rPr lang="en-GB" dirty="0" err="1"/>
              <a:t>GateDigitizerAdder</a:t>
            </a:r>
            <a:r>
              <a:rPr lang="en-FR" dirty="0"/>
              <a:t>ComptPhotIdeal</a:t>
            </a:r>
            <a:r>
              <a:rPr lang="en-GB" dirty="0"/>
              <a:t>Actor </a:t>
            </a:r>
            <a:r>
              <a:rPr lang="en-GB" dirty="0">
                <a:solidFill>
                  <a:srgbClr val="C00000"/>
                </a:solidFill>
              </a:rPr>
              <a:t>(</a:t>
            </a:r>
            <a:r>
              <a:rPr lang="en-GB" dirty="0" err="1">
                <a:solidFill>
                  <a:srgbClr val="C00000"/>
                </a:solidFill>
              </a:rPr>
              <a:t>Ane</a:t>
            </a:r>
            <a:r>
              <a:rPr lang="en-GB" dirty="0">
                <a:solidFill>
                  <a:srgbClr val="C00000"/>
                </a:solidFill>
              </a:rPr>
              <a:t>, David)</a:t>
            </a:r>
            <a:endParaRPr lang="en-FR" dirty="0"/>
          </a:p>
          <a:p>
            <a:r>
              <a:rPr lang="en-FR" dirty="0"/>
              <a:t>Coincidences </a:t>
            </a:r>
          </a:p>
          <a:p>
            <a:pPr lvl="1"/>
            <a:r>
              <a:rPr lang="en-GB" dirty="0"/>
              <a:t>O</a:t>
            </a:r>
            <a:r>
              <a:rPr lang="en-FR" dirty="0"/>
              <a:t>ffline: only in python (yet), from the ROOT file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umpy + panda</a:t>
            </a:r>
          </a:p>
          <a:p>
            <a:r>
              <a:rPr lang="en-FR" dirty="0"/>
              <a:t>Test case </a:t>
            </a:r>
          </a:p>
          <a:p>
            <a:pPr lvl="1"/>
            <a:r>
              <a:rPr lang="en-FR" dirty="0"/>
              <a:t>(ref with a Gate9 sim: 2 layers)</a:t>
            </a:r>
          </a:p>
          <a:p>
            <a:pPr lvl="1"/>
            <a:r>
              <a:rPr lang="en-FR" dirty="0">
                <a:solidFill>
                  <a:srgbClr val="C00000"/>
                </a:solidFill>
              </a:rPr>
              <a:t>Matthew</a:t>
            </a:r>
            <a:r>
              <a:rPr lang="en-FR" dirty="0"/>
              <a:t>: find reference data for coinc ? </a:t>
            </a:r>
            <a:r>
              <a:rPr lang="en-GB" dirty="0"/>
              <a:t>S</a:t>
            </a:r>
            <a:r>
              <a:rPr lang="en-FR" dirty="0"/>
              <a:t>etup: to be reproduced in G10</a:t>
            </a:r>
          </a:p>
          <a:p>
            <a:pPr lvl="1"/>
            <a:r>
              <a:rPr lang="en-FR" dirty="0">
                <a:solidFill>
                  <a:srgbClr val="C00000"/>
                </a:solidFill>
              </a:rPr>
              <a:t>Matthew</a:t>
            </a:r>
            <a:r>
              <a:rPr lang="en-FR" dirty="0"/>
              <a:t>: look current coinc sorter from Olga/Gert</a:t>
            </a:r>
          </a:p>
        </p:txBody>
      </p:sp>
    </p:spTree>
    <p:extLst>
      <p:ext uri="{BB962C8B-B14F-4D97-AF65-F5344CB8AC3E}">
        <p14:creationId xmlns:p14="http://schemas.microsoft.com/office/powerpoint/2010/main" val="53369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6B14-D8E6-CD1E-6370-3302129B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A6B7-30F4-E98B-4D10-19BCDA0A5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6648A-4C0D-A0E4-83AA-67FAE9A01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err="1"/>
              <a:t>Soon</a:t>
            </a:r>
            <a:r>
              <a:rPr lang="fr-FR" dirty="0"/>
              <a:t> 10.0.3, </a:t>
            </a:r>
            <a:r>
              <a:rPr lang="fr-FR" dirty="0" err="1"/>
              <a:t>with</a:t>
            </a:r>
            <a:r>
              <a:rPr lang="fr-FR" dirty="0"/>
              <a:t> G4 11.3.2 : </a:t>
            </a:r>
            <a:r>
              <a:rPr lang="fr-FR" dirty="0" err="1">
                <a:solidFill>
                  <a:srgbClr val="FF0000"/>
                </a:solidFill>
              </a:rPr>
              <a:t>we</a:t>
            </a:r>
            <a:r>
              <a:rPr lang="fr-FR" dirty="0">
                <a:solidFill>
                  <a:srgbClr val="FF0000"/>
                </a:solidFill>
              </a:rPr>
              <a:t> are </a:t>
            </a:r>
            <a:r>
              <a:rPr lang="fr-FR" dirty="0" err="1">
                <a:solidFill>
                  <a:srgbClr val="FF0000"/>
                </a:solidFill>
              </a:rPr>
              <a:t>late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dirty="0"/>
              <a:t>Release 10.0.2 (26 March 2025, G4 11.3)</a:t>
            </a:r>
          </a:p>
          <a:p>
            <a:r>
              <a:rPr lang="fr-FR" dirty="0"/>
              <a:t>Release 10.0.1 (7 Jan 2025, G4 11.3)</a:t>
            </a:r>
          </a:p>
          <a:p>
            <a:r>
              <a:rPr lang="fr-FR" dirty="0"/>
              <a:t>Release 10.0.0 (20 </a:t>
            </a:r>
            <a:r>
              <a:rPr lang="fr-FR" dirty="0" err="1"/>
              <a:t>Nov</a:t>
            </a:r>
            <a:r>
              <a:rPr lang="fr-FR" dirty="0"/>
              <a:t> 2024, G4 11.2)</a:t>
            </a:r>
          </a:p>
          <a:p>
            <a:endParaRPr lang="fr-FR" dirty="0"/>
          </a:p>
          <a:p>
            <a:r>
              <a:rPr lang="fr-FR" dirty="0"/>
              <a:t>Gate10 publication</a:t>
            </a:r>
          </a:p>
          <a:p>
            <a:pPr lvl="1"/>
            <a:r>
              <a:rPr lang="fr-FR" dirty="0" err="1"/>
              <a:t>Review</a:t>
            </a:r>
            <a:r>
              <a:rPr lang="fr-FR" dirty="0"/>
              <a:t> </a:t>
            </a:r>
            <a:r>
              <a:rPr lang="fr-FR" dirty="0" err="1"/>
              <a:t>received</a:t>
            </a:r>
            <a:r>
              <a:rPr lang="fr-FR" dirty="0"/>
              <a:t> </a:t>
            </a:r>
          </a:p>
          <a:p>
            <a:pPr lvl="1"/>
            <a:r>
              <a:rPr lang="fr-FR" dirty="0" err="1"/>
              <a:t>Revision</a:t>
            </a:r>
            <a:r>
              <a:rPr lang="fr-FR" dirty="0"/>
              <a:t> in </a:t>
            </a:r>
            <a:r>
              <a:rPr lang="fr-FR" dirty="0" err="1"/>
              <a:t>progress</a:t>
            </a:r>
            <a:endParaRPr lang="fr-FR" dirty="0"/>
          </a:p>
          <a:p>
            <a:r>
              <a:rPr lang="fr-FR" dirty="0"/>
              <a:t>Focus Collection </a:t>
            </a:r>
            <a:r>
              <a:rPr lang="fr-FR" dirty="0" err="1"/>
              <a:t>still</a:t>
            </a:r>
            <a:r>
              <a:rPr lang="fr-FR" dirty="0"/>
              <a:t> open</a:t>
            </a:r>
          </a:p>
          <a:p>
            <a:pPr lvl="1"/>
            <a:r>
              <a:rPr lang="fr-FR" dirty="0" err="1"/>
              <a:t>Current</a:t>
            </a:r>
            <a:r>
              <a:rPr lang="fr-FR" dirty="0"/>
              <a:t>: 3 </a:t>
            </a:r>
            <a:r>
              <a:rPr lang="fr-FR" dirty="0" err="1"/>
              <a:t>already</a:t>
            </a:r>
            <a:r>
              <a:rPr lang="fr-FR" dirty="0"/>
              <a:t> </a:t>
            </a:r>
            <a:r>
              <a:rPr lang="fr-FR" dirty="0" err="1"/>
              <a:t>published</a:t>
            </a:r>
            <a:r>
              <a:rPr lang="fr-FR" dirty="0"/>
              <a:t> </a:t>
            </a:r>
            <a:r>
              <a:rPr lang="fr-FR" dirty="0" err="1"/>
              <a:t>papers</a:t>
            </a:r>
            <a:endParaRPr lang="fr-FR" dirty="0"/>
          </a:p>
          <a:p>
            <a:pPr lvl="1"/>
            <a:r>
              <a:rPr lang="fr-FR" dirty="0" err="1"/>
              <a:t>Some</a:t>
            </a:r>
            <a:r>
              <a:rPr lang="fr-FR" dirty="0"/>
              <a:t> in </a:t>
            </a:r>
            <a:r>
              <a:rPr lang="fr-FR" dirty="0" err="1"/>
              <a:t>writting</a:t>
            </a:r>
            <a:r>
              <a:rPr lang="fr-FR" dirty="0"/>
              <a:t> process</a:t>
            </a:r>
          </a:p>
          <a:p>
            <a:pPr lvl="1"/>
            <a:r>
              <a:rPr lang="fr-FR" dirty="0">
                <a:hlinkClick r:id="rId2"/>
              </a:rPr>
              <a:t>https://iopscience.iop.org/collections/pmb-250417-827</a:t>
            </a:r>
            <a:r>
              <a:rPr lang="fr-FR" dirty="0"/>
              <a:t> 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64066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9038-B059-5859-C8EA-E1364BB2A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Maintenance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3C463-AF53-3468-EF83-3088C1FA7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FR" dirty="0"/>
              <a:t>QT: QT6 + slice visualization</a:t>
            </a:r>
          </a:p>
          <a:p>
            <a:pPr lvl="1"/>
            <a:r>
              <a:rPr lang="en-GB" dirty="0"/>
              <a:t>U</a:t>
            </a:r>
            <a:r>
              <a:rPr lang="en-FR" dirty="0"/>
              <a:t>pdate “manylinux”</a:t>
            </a:r>
          </a:p>
          <a:p>
            <a:pPr lvl="1"/>
            <a:r>
              <a:rPr lang="en-GB" dirty="0"/>
              <a:t>V</a:t>
            </a:r>
            <a:r>
              <a:rPr lang="en-FR" dirty="0"/>
              <a:t>ersion visu (normal) and version “cluster” (no qt, older compat)</a:t>
            </a:r>
          </a:p>
          <a:p>
            <a:r>
              <a:rPr lang="en-FR" dirty="0"/>
              <a:t>ITK update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umpy &gt;2.0</a:t>
            </a:r>
          </a:p>
          <a:p>
            <a:pPr lvl="1"/>
            <a:r>
              <a:rPr lang="en-GB" dirty="0"/>
              <a:t>B</a:t>
            </a:r>
            <a:r>
              <a:rPr lang="en-FR" dirty="0"/>
              <a:t>ut compatibility issue with pytorch (garf, gaga_phsp)</a:t>
            </a:r>
          </a:p>
          <a:p>
            <a:r>
              <a:rPr lang="en-GB" dirty="0"/>
              <a:t>p</a:t>
            </a:r>
            <a:r>
              <a:rPr lang="en-FR" dirty="0"/>
              <a:t>ybind update</a:t>
            </a:r>
          </a:p>
          <a:p>
            <a:pPr lvl="1"/>
            <a:r>
              <a:rPr lang="en-GB" dirty="0"/>
              <a:t>c</a:t>
            </a:r>
            <a:r>
              <a:rPr lang="en-FR" dirty="0"/>
              <a:t>make compatibility issue</a:t>
            </a:r>
          </a:p>
          <a:p>
            <a:r>
              <a:rPr lang="en-FR" dirty="0"/>
              <a:t>Geant4 11.3.2 (patch)</a:t>
            </a:r>
          </a:p>
          <a:p>
            <a:r>
              <a:rPr lang="en-FR" dirty="0"/>
              <a:t>TLS = loss 10% speed ? </a:t>
            </a:r>
            <a:r>
              <a:rPr lang="en-GB" dirty="0"/>
              <a:t>F</a:t>
            </a:r>
            <a:r>
              <a:rPr lang="en-FR" dirty="0"/>
              <a:t>or wheel (pip) only </a:t>
            </a:r>
          </a:p>
          <a:p>
            <a:pPr lvl="1"/>
            <a:r>
              <a:rPr lang="en-GB" dirty="0"/>
              <a:t>V</a:t>
            </a:r>
            <a:r>
              <a:rPr lang="en-FR" dirty="0"/>
              <a:t>ersion pip : enable TLS G4 option</a:t>
            </a:r>
          </a:p>
          <a:p>
            <a:pPr lvl="1"/>
            <a:r>
              <a:rPr lang="en-GB" dirty="0"/>
              <a:t>R</a:t>
            </a:r>
            <a:r>
              <a:rPr lang="en-FR" dirty="0"/>
              <a:t>emove auto LD_PRELOAD </a:t>
            </a:r>
          </a:p>
          <a:p>
            <a:pPr lvl="1"/>
            <a:r>
              <a:rPr lang="en-FR" dirty="0"/>
              <a:t>Explain in the doc (dev version) ; use dev version if speed is critical</a:t>
            </a:r>
          </a:p>
        </p:txBody>
      </p:sp>
    </p:spTree>
    <p:extLst>
      <p:ext uri="{BB962C8B-B14F-4D97-AF65-F5344CB8AC3E}">
        <p14:creationId xmlns:p14="http://schemas.microsoft.com/office/powerpoint/2010/main" val="169752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440D-1C10-087E-E1A7-8CCA7CE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Work in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F286D-9FA2-882A-AD27-ACBA439C0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FR" dirty="0"/>
              <a:t>CASTOR PET interface (Thibaut), SPECT (MAV)</a:t>
            </a:r>
          </a:p>
          <a:p>
            <a:r>
              <a:rPr lang="en-FR" dirty="0"/>
              <a:t>Martina: speed issue (think about the GateRT Ion meeting)</a:t>
            </a:r>
          </a:p>
          <a:p>
            <a:r>
              <a:rPr lang="en-FR" dirty="0"/>
              <a:t>Matthew: multi sources issue (email for MAV)</a:t>
            </a:r>
          </a:p>
          <a:p>
            <a:endParaRPr lang="en-FR" dirty="0"/>
          </a:p>
          <a:p>
            <a:pPr marL="0" indent="0">
              <a:buNone/>
            </a:pPr>
            <a:r>
              <a:rPr lang="en-FR" dirty="0"/>
              <a:t>Warning : isomer (MAV), confine source (Nils) ?, readthedocs autodoc bug</a:t>
            </a:r>
          </a:p>
          <a:p>
            <a:endParaRPr lang="en-FR" dirty="0"/>
          </a:p>
          <a:p>
            <a:pPr marL="0" indent="0">
              <a:buNone/>
            </a:pPr>
            <a:r>
              <a:rPr lang="en-FR" b="1" dirty="0">
                <a:solidFill>
                  <a:schemeClr val="accent1"/>
                </a:solidFill>
              </a:rPr>
              <a:t>DONE</a:t>
            </a:r>
            <a:r>
              <a:rPr lang="en-FR" dirty="0"/>
              <a:t> </a:t>
            </a:r>
          </a:p>
          <a:p>
            <a:r>
              <a:rPr lang="en-GB" dirty="0"/>
              <a:t>P</a:t>
            </a:r>
            <a:r>
              <a:rPr lang="en-FR" dirty="0"/>
              <a:t>ytomography interface (David), for SPECT </a:t>
            </a:r>
            <a:r>
              <a:rPr lang="en-FR" dirty="0">
                <a:solidFill>
                  <a:schemeClr val="accent2"/>
                </a:solidFill>
              </a:rPr>
              <a:t>doc needed</a:t>
            </a:r>
            <a:endParaRPr lang="en-FR" dirty="0"/>
          </a:p>
          <a:p>
            <a:r>
              <a:rPr lang="en-FR" dirty="0"/>
              <a:t>Last Vertex Spliting VRT (Maxime), for Linac</a:t>
            </a:r>
          </a:p>
          <a:p>
            <a:r>
              <a:rPr lang="en-FR" dirty="0"/>
              <a:t>Free Flight VRT (D</a:t>
            </a:r>
            <a:r>
              <a:rPr lang="en-GB" dirty="0"/>
              <a:t>a</a:t>
            </a:r>
            <a:r>
              <a:rPr lang="en-FR" dirty="0"/>
              <a:t>vid), for SPECT </a:t>
            </a:r>
            <a:r>
              <a:rPr lang="en-FR" dirty="0">
                <a:solidFill>
                  <a:schemeClr val="accent2"/>
                </a:solidFill>
              </a:rPr>
              <a:t>doc needed</a:t>
            </a:r>
          </a:p>
          <a:p>
            <a:r>
              <a:rPr lang="en-FR" dirty="0"/>
              <a:t>Truncated Gaussian, spatial blur digitizer (Marc), for PET/SPECT</a:t>
            </a:r>
          </a:p>
          <a:p>
            <a:r>
              <a:rPr lang="en-FR" dirty="0"/>
              <a:t>HDF5 + faster coinc sorter (Gert), for PET </a:t>
            </a:r>
            <a:r>
              <a:rPr lang="en-FR" dirty="0">
                <a:solidFill>
                  <a:schemeClr val="accent2"/>
                </a:solidFill>
              </a:rPr>
              <a:t>doc needed</a:t>
            </a:r>
            <a:endParaRPr lang="en-FR" dirty="0"/>
          </a:p>
          <a:p>
            <a:r>
              <a:rPr lang="en-FR" dirty="0"/>
              <a:t>Tesselated volumes formats: STL, OBJ, OFF (Alexis) </a:t>
            </a:r>
            <a:r>
              <a:rPr lang="en-FR" dirty="0">
                <a:solidFill>
                  <a:schemeClr val="accent2"/>
                </a:solidFill>
              </a:rPr>
              <a:t>doc needed for coordinate system (MAV) ? (option = </a:t>
            </a:r>
            <a:r>
              <a:rPr lang="en-GB" dirty="0" err="1">
                <a:solidFill>
                  <a:schemeClr val="accent2"/>
                </a:solidFill>
              </a:rPr>
              <a:t>origin_at_cog</a:t>
            </a:r>
            <a:r>
              <a:rPr lang="en-GB" dirty="0">
                <a:solidFill>
                  <a:schemeClr val="accent2"/>
                </a:solidFill>
              </a:rPr>
              <a:t> default = True)</a:t>
            </a:r>
            <a:r>
              <a:rPr lang="en-FR" dirty="0">
                <a:solidFill>
                  <a:schemeClr val="accent2"/>
                </a:solidFill>
              </a:rPr>
              <a:t> not yet in the release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931156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Jan 31 to Feb 2 	GATE10 Hackathon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Mar 6-8 		Remote training Python data analysis for GATE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Mar 25-26 		GATE10 training in Seoul - South Korea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Apr 1-2 		GATE10 training in Osaka University, Japan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May 22-23 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scientific meeting in Paris-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Saclay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July 8-11 		ICCR2024 conference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Oct 31 			GATE User Meeting at IEEE NSS MIC 2024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Nov 20-22 		Remote GATE10 training for advanced dev</a:t>
            </a:r>
          </a:p>
          <a:p>
            <a:pPr marL="0" indent="0">
              <a:buNone/>
            </a:pPr>
            <a:endParaRPr lang="en-FR" sz="2400" dirty="0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71B1C-F8DD-E1B8-6E35-410ED7423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F101E-7AEB-2A65-BF93-BF4427BDA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F9093-BCAD-8584-5347-6778F48E5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2025 1-3 April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meeting (Athens)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2025 June		Teaching (remote)</a:t>
            </a:r>
          </a:p>
          <a:p>
            <a:r>
              <a:rPr lang="en-GB" sz="2400">
                <a:solidFill>
                  <a:schemeClr val="accent6">
                    <a:lumMod val="75000"/>
                  </a:schemeClr>
                </a:solidFill>
              </a:rPr>
              <a:t>2025 Nov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	 	GATE User Meeting at IEEE NSS MIC 2025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2026 3-5 Feb	Hackathon Delft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2026 31 March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meeting Strasbourg</a:t>
            </a:r>
          </a:p>
          <a:p>
            <a:endParaRPr lang="en-FR" sz="2400" dirty="0"/>
          </a:p>
        </p:txBody>
      </p:sp>
    </p:spTree>
    <p:extLst>
      <p:ext uri="{BB962C8B-B14F-4D97-AF65-F5344CB8AC3E}">
        <p14:creationId xmlns:p14="http://schemas.microsoft.com/office/powerpoint/2010/main" val="3009717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4167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2FDD-E7EB-5D43-A09F-4CD46D2B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Consolidation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F1BEE-40CA-86B5-709B-CF0E0A617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/>
              <a:t>GateProductionAndStoppingActor</a:t>
            </a:r>
            <a:r>
              <a:rPr lang="en-FR" dirty="0"/>
              <a:t>: fixed</a:t>
            </a:r>
          </a:p>
          <a:p>
            <a:r>
              <a:rPr lang="en-FR" dirty="0"/>
              <a:t>Digitizers: coinc sorter, pile-up, dead time, truncated Gauss</a:t>
            </a:r>
          </a:p>
          <a:p>
            <a:r>
              <a:rPr lang="en-FR" dirty="0"/>
              <a:t>Bug optical materials for voxel: WIP</a:t>
            </a:r>
          </a:p>
          <a:p>
            <a:r>
              <a:rPr lang="en-FR" dirty="0"/>
              <a:t>Source decay: WIP</a:t>
            </a:r>
          </a:p>
          <a:p>
            <a:r>
              <a:rPr lang="en-FR" dirty="0"/>
              <a:t>Production cut issue ? (Martina)</a:t>
            </a:r>
          </a:p>
          <a:p>
            <a:r>
              <a:rPr lang="en-FR" dirty="0"/>
              <a:t>Interface with pytomography: 80%</a:t>
            </a:r>
          </a:p>
          <a:p>
            <a:r>
              <a:rPr lang="en-GB" dirty="0"/>
              <a:t>I</a:t>
            </a:r>
            <a:r>
              <a:rPr lang="en-FR" dirty="0"/>
              <a:t>nterface with Castor : postponed (September)</a:t>
            </a:r>
          </a:p>
          <a:p>
            <a:r>
              <a:rPr lang="en-FR" dirty="0"/>
              <a:t>Contrib: Derenzo phantom</a:t>
            </a:r>
          </a:p>
          <a:p>
            <a:r>
              <a:rPr lang="en-FR" dirty="0"/>
              <a:t>Contrib: Carm</a:t>
            </a:r>
          </a:p>
          <a:p>
            <a:endParaRPr lang="en-FR" dirty="0"/>
          </a:p>
          <a:p>
            <a:r>
              <a:rPr lang="en-FR" dirty="0"/>
              <a:t>Future : generic filters, multiprocess (multicpu) … </a:t>
            </a:r>
          </a:p>
        </p:txBody>
      </p:sp>
    </p:spTree>
    <p:extLst>
      <p:ext uri="{BB962C8B-B14F-4D97-AF65-F5344CB8AC3E}">
        <p14:creationId xmlns:p14="http://schemas.microsoft.com/office/powerpoint/2010/main" val="4205031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0D0F0-10B4-2E1C-1C28-435C58F87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AOB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2791E-FF70-15EA-5CA5-042CF90E0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Maastro: neutron. TPS Source not for multi run</a:t>
            </a:r>
          </a:p>
          <a:p>
            <a:pPr lvl="1"/>
            <a:r>
              <a:rPr lang="en-GB" dirty="0" err="1"/>
              <a:t>Phd</a:t>
            </a:r>
            <a:r>
              <a:rPr lang="en-GB" dirty="0"/>
              <a:t> on this topic (Nils)</a:t>
            </a:r>
          </a:p>
          <a:p>
            <a:r>
              <a:rPr lang="en-GB" dirty="0"/>
              <a:t>Olga: GATE9 memory leak </a:t>
            </a:r>
          </a:p>
          <a:p>
            <a:r>
              <a:rPr lang="en-GB" dirty="0"/>
              <a:t>MIC 2025: Olga, Pana (oct2025), Japan</a:t>
            </a:r>
          </a:p>
          <a:p>
            <a:r>
              <a:rPr lang="en-GB" dirty="0"/>
              <a:t>Hackathon: poll ? Automn 2025 ? Nov? 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499575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32360</TotalTime>
  <Words>765</Words>
  <Application>Microsoft Macintosh PowerPoint</Application>
  <PresentationFormat>Widescreen</PresentationFormat>
  <Paragraphs>104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Office-Design</vt:lpstr>
      <vt:lpstr>Agenda – 1 hour</vt:lpstr>
      <vt:lpstr>Status</vt:lpstr>
      <vt:lpstr>Maintenance</vt:lpstr>
      <vt:lpstr>Work in progress</vt:lpstr>
      <vt:lpstr>Events</vt:lpstr>
      <vt:lpstr>Events</vt:lpstr>
      <vt:lpstr>PowerPoint Presentation</vt:lpstr>
      <vt:lpstr>Consolidation</vt:lpstr>
      <vt:lpstr>AOB</vt:lpstr>
      <vt:lpstr>From Gate to Reconstruction soft</vt:lpstr>
      <vt:lpstr>CCMod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SARRUT David</cp:lastModifiedBy>
  <cp:revision>584</cp:revision>
  <cp:lastPrinted>2024-09-19T04:18:06Z</cp:lastPrinted>
  <dcterms:created xsi:type="dcterms:W3CDTF">2020-12-17T07:34:19Z</dcterms:created>
  <dcterms:modified xsi:type="dcterms:W3CDTF">2025-10-14T14:29:41Z</dcterms:modified>
</cp:coreProperties>
</file>