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924" r:id="rId2"/>
    <p:sldId id="994" r:id="rId3"/>
    <p:sldId id="997" r:id="rId4"/>
    <p:sldId id="990" r:id="rId5"/>
    <p:sldId id="97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30"/>
    <p:restoredTop sz="96339"/>
  </p:normalViewPr>
  <p:slideViewPr>
    <p:cSldViewPr snapToGrid="0" snapToObjects="1">
      <p:cViewPr varScale="1">
        <p:scale>
          <a:sx n="192" d="100"/>
          <a:sy n="192" d="100"/>
        </p:scale>
        <p:origin x="50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27/03/2025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27.03.25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 err="1"/>
              <a:t>Status</a:t>
            </a:r>
            <a:endParaRPr lang="fr-FR" dirty="0"/>
          </a:p>
          <a:p>
            <a:r>
              <a:rPr lang="fr-FR" dirty="0"/>
              <a:t>Work in </a:t>
            </a:r>
            <a:r>
              <a:rPr lang="fr-FR" dirty="0" err="1"/>
              <a:t>progress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6B14-D8E6-CD1E-6370-3302129B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A6B7-30F4-E98B-4D10-19BCDA0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648A-4C0D-A0E4-83AA-67FAE9A0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Release 10.0.2 (</a:t>
            </a:r>
            <a:r>
              <a:rPr lang="fr-FR" dirty="0" err="1"/>
              <a:t>today</a:t>
            </a:r>
            <a:r>
              <a:rPr lang="fr-FR" dirty="0"/>
              <a:t>)</a:t>
            </a:r>
          </a:p>
          <a:p>
            <a:r>
              <a:rPr lang="fr-FR" dirty="0"/>
              <a:t>Release 10.0.1 (7 Jan 2025, G4 11.3)</a:t>
            </a:r>
          </a:p>
          <a:p>
            <a:r>
              <a:rPr lang="fr-FR" dirty="0"/>
              <a:t>Release 10.0.0 (20 </a:t>
            </a:r>
            <a:r>
              <a:rPr lang="fr-FR" dirty="0" err="1"/>
              <a:t>Nov</a:t>
            </a:r>
            <a:r>
              <a:rPr lang="fr-FR" dirty="0"/>
              <a:t> 2024, G4 11.2)</a:t>
            </a:r>
          </a:p>
          <a:p>
            <a:endParaRPr lang="fr-FR" dirty="0"/>
          </a:p>
          <a:p>
            <a:r>
              <a:rPr lang="fr-FR" dirty="0"/>
              <a:t>Gate10 publication</a:t>
            </a:r>
          </a:p>
          <a:p>
            <a:pPr lvl="1"/>
            <a:r>
              <a:rPr lang="fr-FR" dirty="0"/>
              <a:t>Discussion </a:t>
            </a:r>
            <a:r>
              <a:rPr lang="fr-FR" dirty="0" err="1"/>
              <a:t>with</a:t>
            </a:r>
            <a:r>
              <a:rPr lang="fr-FR" dirty="0"/>
              <a:t> PMB (Katia Parodi)</a:t>
            </a:r>
          </a:p>
          <a:p>
            <a:pPr lvl="1"/>
            <a:r>
              <a:rPr lang="fr-FR" dirty="0"/>
              <a:t>Associated Focus Collection in discussion </a:t>
            </a:r>
          </a:p>
          <a:p>
            <a:pPr lvl="1"/>
            <a:r>
              <a:rPr lang="fr-FR" dirty="0" err="1"/>
              <a:t>Overleaf</a:t>
            </a:r>
            <a:r>
              <a:rPr lang="fr-FR" dirty="0"/>
              <a:t> </a:t>
            </a:r>
            <a:r>
              <a:rPr lang="fr-FR" dirty="0" err="1"/>
              <a:t>started</a:t>
            </a:r>
            <a:endParaRPr lang="fr-FR" dirty="0"/>
          </a:p>
          <a:p>
            <a:endParaRPr lang="en-FR" dirty="0"/>
          </a:p>
          <a:p>
            <a:r>
              <a:rPr lang="en-FR" dirty="0"/>
              <a:t>Next Gate meeting: 1-3 April 2025 : Hackathon !</a:t>
            </a:r>
          </a:p>
        </p:txBody>
      </p:sp>
    </p:spTree>
    <p:extLst>
      <p:ext uri="{BB962C8B-B14F-4D97-AF65-F5344CB8AC3E}">
        <p14:creationId xmlns:p14="http://schemas.microsoft.com/office/powerpoint/2010/main" val="264066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CE98-1C6B-F62D-7082-9CE8C637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From Gate to Reconstruction soft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73B59-F73E-6FB2-4C6B-86409FE2A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FR" dirty="0"/>
              <a:t>Work in progress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PyTomography: </a:t>
            </a:r>
            <a:r>
              <a:rPr lang="en-FR" dirty="0"/>
              <a:t>discussion with Luke Polson, 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Castor: </a:t>
            </a:r>
            <a:r>
              <a:rPr lang="en-FR" dirty="0"/>
              <a:t>discussion with Thibault Merlin, PET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OpenRTK, </a:t>
            </a:r>
            <a:r>
              <a:rPr lang="en-FR" dirty="0"/>
              <a:t>discussion with Simon Rit, 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Siemens</a:t>
            </a:r>
            <a:r>
              <a:rPr lang="en-FR" dirty="0"/>
              <a:t> o7tools, discussion with Jorge Cabello, PET, not open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Coresi</a:t>
            </a:r>
            <a:r>
              <a:rPr lang="en-FR" dirty="0"/>
              <a:t> (Ane, Voichita) for Compton Camera</a:t>
            </a:r>
          </a:p>
          <a:p>
            <a:endParaRPr lang="en-GB" dirty="0"/>
          </a:p>
          <a:p>
            <a:r>
              <a:rPr lang="en-GB" dirty="0"/>
              <a:t>List mode format ? </a:t>
            </a:r>
          </a:p>
          <a:p>
            <a:r>
              <a:rPr lang="en-GB" dirty="0"/>
              <a:t>Attenuation map </a:t>
            </a:r>
          </a:p>
          <a:p>
            <a:r>
              <a:rPr lang="en-GB" dirty="0"/>
              <a:t>W</a:t>
            </a:r>
            <a:r>
              <a:rPr lang="en-FR" dirty="0"/>
              <a:t>orking on json file with parameters needed as input</a:t>
            </a:r>
          </a:p>
          <a:p>
            <a:r>
              <a:rPr lang="en-FR" dirty="0"/>
              <a:t>Image or/and Root file format</a:t>
            </a:r>
          </a:p>
          <a:p>
            <a:r>
              <a:rPr lang="en-FR" dirty="0"/>
              <a:t>Future ETSI format for PET </a:t>
            </a:r>
          </a:p>
        </p:txBody>
      </p:sp>
    </p:spTree>
    <p:extLst>
      <p:ext uri="{BB962C8B-B14F-4D97-AF65-F5344CB8AC3E}">
        <p14:creationId xmlns:p14="http://schemas.microsoft.com/office/powerpoint/2010/main" val="4098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837B9-EB8C-3043-0673-7B890AE4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Works in progress ? Ideas for hackathon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A2C1-33C6-DE0D-8794-07B48F394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FR" dirty="0"/>
              <a:t>Lyon : VRT free flight, VRT last vertex splitting (RT), visu, …</a:t>
            </a:r>
          </a:p>
          <a:p>
            <a:r>
              <a:rPr lang="en-FR" dirty="0"/>
              <a:t>Consolidation (lot of open issues, doc, etc)</a:t>
            </a:r>
          </a:p>
          <a:p>
            <a:endParaRPr lang="en-FR" dirty="0"/>
          </a:p>
          <a:p>
            <a:r>
              <a:rPr lang="en-GB" dirty="0"/>
              <a:t>M</a:t>
            </a:r>
            <a:r>
              <a:rPr lang="en-FR" dirty="0"/>
              <a:t>edaustron: Gate RT Ion ; RBE (2 models)</a:t>
            </a:r>
          </a:p>
          <a:p>
            <a:r>
              <a:rPr lang="en-FR" dirty="0"/>
              <a:t>Han Gyu: small animal PET HR ; coinc sorter = offline only ftm</a:t>
            </a:r>
          </a:p>
          <a:p>
            <a:r>
              <a:rPr lang="en-FR" dirty="0"/>
              <a:t>Christian: gate10 for astrophysics ? GDML importer as GateVolume</a:t>
            </a:r>
          </a:p>
          <a:p>
            <a:r>
              <a:rPr lang="en-FR" dirty="0"/>
              <a:t>Alexis: </a:t>
            </a:r>
          </a:p>
          <a:p>
            <a:pPr lvl="1"/>
            <a:r>
              <a:rPr lang="en-FR" dirty="0"/>
              <a:t>gate9 for biodoseactor, then g10 ; </a:t>
            </a:r>
          </a:p>
          <a:p>
            <a:pPr lvl="1"/>
            <a:r>
              <a:rPr lang="en-FR" dirty="0"/>
              <a:t>gate10: G4 DNA chem ; </a:t>
            </a:r>
          </a:p>
          <a:p>
            <a:pPr lvl="1"/>
            <a:r>
              <a:rPr lang="en-FR" dirty="0"/>
              <a:t>cpop, first step = gate read cpop output ; </a:t>
            </a:r>
          </a:p>
          <a:p>
            <a:r>
              <a:rPr lang="en-FR" dirty="0"/>
              <a:t>How to propose more generic “filters”? </a:t>
            </a:r>
            <a:r>
              <a:rPr lang="en-GB" dirty="0"/>
              <a:t>C</a:t>
            </a:r>
            <a:r>
              <a:rPr lang="en-FR" dirty="0"/>
              <a:t>hain of filters ; see during Hackathon</a:t>
            </a:r>
          </a:p>
          <a:p>
            <a:r>
              <a:rPr lang="en-FR" dirty="0"/>
              <a:t>Sources refactor for json output</a:t>
            </a:r>
          </a:p>
          <a:p>
            <a:r>
              <a:rPr lang="en-FR" dirty="0"/>
              <a:t>Material refactor</a:t>
            </a:r>
          </a:p>
          <a:p>
            <a:r>
              <a:rPr lang="en-FR" b="1" dirty="0"/>
              <a:t>Multiprocessing i</a:t>
            </a:r>
            <a:r>
              <a:rPr lang="en-FR" dirty="0"/>
              <a:t>mplementation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plit &amp; merge 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im.run(mp=12, cluster_submission_fuction) -&gt; json file 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im.merge(json)</a:t>
            </a:r>
          </a:p>
        </p:txBody>
      </p:sp>
    </p:spTree>
    <p:extLst>
      <p:ext uri="{BB962C8B-B14F-4D97-AF65-F5344CB8AC3E}">
        <p14:creationId xmlns:p14="http://schemas.microsoft.com/office/powerpoint/2010/main" val="794681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Jan 31 to Feb 2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6-8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25-26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Apr 1-2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May 22-23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July 8-11 		ICCR2024 conference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Oct 31 		GATE User Meeting at IEEE NSS MIC 2024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Nov 20-22 		Remote GATE10 training for advanced dev (???)</a:t>
            </a:r>
          </a:p>
          <a:p>
            <a:r>
              <a:rPr lang="en-GB" sz="2400" b="1" dirty="0"/>
              <a:t>1-3 April		</a:t>
            </a:r>
            <a:r>
              <a:rPr lang="en-GB" sz="2400" b="1" dirty="0" err="1"/>
              <a:t>Opengate</a:t>
            </a:r>
            <a:r>
              <a:rPr lang="en-GB" sz="2400" b="1" dirty="0"/>
              <a:t> meeting</a:t>
            </a:r>
          </a:p>
          <a:p>
            <a:endParaRPr lang="en-FR" sz="24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F6243DD0-4B23-862C-69C3-FCC023B0BE4D}"/>
              </a:ext>
            </a:extLst>
          </p:cNvPr>
          <p:cNvSpPr/>
          <p:nvPr/>
        </p:nvSpPr>
        <p:spPr>
          <a:xfrm>
            <a:off x="374073" y="5523226"/>
            <a:ext cx="374072" cy="2493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19559</TotalTime>
  <Words>387</Words>
  <Application>Microsoft Macintosh PowerPoint</Application>
  <PresentationFormat>Widescreen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Office-Design</vt:lpstr>
      <vt:lpstr>Agenda – 1 hour</vt:lpstr>
      <vt:lpstr>Status</vt:lpstr>
      <vt:lpstr>From Gate to Reconstruction soft</vt:lpstr>
      <vt:lpstr>Works in progress ? Ideas for hackathon ? </vt:lpstr>
      <vt:lpstr>Events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SARRUT David</cp:lastModifiedBy>
  <cp:revision>548</cp:revision>
  <cp:lastPrinted>2024-09-19T04:18:06Z</cp:lastPrinted>
  <dcterms:created xsi:type="dcterms:W3CDTF">2020-12-17T07:34:19Z</dcterms:created>
  <dcterms:modified xsi:type="dcterms:W3CDTF">2025-03-27T17:05:08Z</dcterms:modified>
</cp:coreProperties>
</file>