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924" r:id="rId2"/>
    <p:sldId id="994" r:id="rId3"/>
    <p:sldId id="995" r:id="rId4"/>
    <p:sldId id="990" r:id="rId5"/>
    <p:sldId id="996" r:id="rId6"/>
    <p:sldId id="991" r:id="rId7"/>
    <p:sldId id="977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BFEF7"/>
    <a:srgbClr val="DAE3F3"/>
    <a:srgbClr val="DEA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6339"/>
  </p:normalViewPr>
  <p:slideViewPr>
    <p:cSldViewPr snapToGrid="0" snapToObjects="1">
      <p:cViewPr varScale="1">
        <p:scale>
          <a:sx n="192" d="100"/>
          <a:sy n="192" d="100"/>
        </p:scale>
        <p:origin x="50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8D201-38B6-6645-B08C-6CD13EE9EA24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994F6-BA9C-EE45-B0B0-2E1E4B9739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34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06.02.25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70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06.02.25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8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06.02.25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144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/>
          <p:nvPr/>
        </p:nvSpPr>
        <p:spPr>
          <a:xfrm>
            <a:off x="-1" y="1447801"/>
            <a:ext cx="10839453" cy="1654175"/>
          </a:xfrm>
          <a:prstGeom prst="rect">
            <a:avLst/>
          </a:prstGeom>
          <a:gradFill>
            <a:gsLst>
              <a:gs pos="0">
                <a:srgbClr val="0A5A76">
                  <a:alpha val="50998"/>
                </a:srgbClr>
              </a:gs>
              <a:gs pos="100000">
                <a:schemeClr val="accent3">
                  <a:lumOff val="44000"/>
                  <a:alpha val="50998"/>
                </a:schemeClr>
              </a:gs>
            </a:gsLst>
            <a:lin ang="27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400"/>
          </a:p>
        </p:txBody>
      </p:sp>
      <p:sp>
        <p:nvSpPr>
          <p:cNvPr id="14" name="Oval 7"/>
          <p:cNvSpPr/>
          <p:nvPr/>
        </p:nvSpPr>
        <p:spPr>
          <a:xfrm>
            <a:off x="304800" y="908050"/>
            <a:ext cx="3352800" cy="2514600"/>
          </a:xfrm>
          <a:prstGeom prst="ellipse">
            <a:avLst/>
          </a:prstGeom>
          <a:ln w="12700">
            <a:solidFill>
              <a:srgbClr val="FF9900"/>
            </a:solidFill>
          </a:ln>
        </p:spPr>
        <p:txBody>
          <a:bodyPr lIns="0" tIns="0" rIns="0" bIns="0" anchor="ctr"/>
          <a:lstStyle/>
          <a:p>
            <a:pPr algn="ctr">
              <a:defRPr sz="1800"/>
            </a:pPr>
            <a:endParaRPr sz="1800"/>
          </a:p>
        </p:txBody>
      </p:sp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xfrm>
            <a:off x="1320800" y="1524001"/>
            <a:ext cx="9448800" cy="1470025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algn="ctr">
              <a:defRPr>
                <a:solidFill>
                  <a:srgbClr val="00669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>
              <a:buClrTx/>
              <a:buSzTx/>
              <a:buNone/>
              <a:defRPr>
                <a:solidFill>
                  <a:srgbClr val="FF9900"/>
                </a:solidFill>
              </a:defRPr>
            </a:lvl1pPr>
            <a:lvl2pPr algn="ctr">
              <a:buClrTx/>
              <a:defRPr>
                <a:solidFill>
                  <a:srgbClr val="FF9900"/>
                </a:solidFill>
              </a:defRPr>
            </a:lvl2pPr>
            <a:lvl3pPr algn="ctr">
              <a:buClrTx/>
              <a:defRPr>
                <a:solidFill>
                  <a:srgbClr val="FF9900"/>
                </a:solidFill>
              </a:defRPr>
            </a:lvl3pPr>
            <a:lvl4pPr algn="ctr">
              <a:buClrTx/>
              <a:defRPr>
                <a:solidFill>
                  <a:srgbClr val="FF9900"/>
                </a:solidFill>
              </a:defRPr>
            </a:lvl4pPr>
            <a:lvl5pPr algn="ctr">
              <a:buClrTx/>
              <a:defRPr>
                <a:solidFill>
                  <a:srgbClr val="FF99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9059" y="6245225"/>
            <a:ext cx="483343" cy="332740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006699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8600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06.02.25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BE8E3C-138A-8445-8225-BFB3608CF746}"/>
              </a:ext>
            </a:extLst>
          </p:cNvPr>
          <p:cNvSpPr txBox="1"/>
          <p:nvPr userDrawn="1"/>
        </p:nvSpPr>
        <p:spPr>
          <a:xfrm>
            <a:off x="11734824" y="-420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B4E723E-706A-8A48-9D0E-8742053DCB1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12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06.02.25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44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06.02.25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844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06.02.25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90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06.02.25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01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06.02.25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80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06.02.25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94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06.02.25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21009-C05D-8141-9BE3-95BD83023F28}" type="datetimeFigureOut">
              <a:rPr lang="de-DE" smtClean="0"/>
              <a:pPr/>
              <a:t>06.02.25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89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6C2AC-7C0E-F94C-9DF4-14C034DB8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/>
              <a:t>Agenda – 1 hour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203CC5-8B57-427E-B399-7285E15D71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4669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CE15B-915B-2948-BD3A-E8D748243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fr-FR" dirty="0" err="1"/>
              <a:t>Status</a:t>
            </a:r>
            <a:endParaRPr lang="fr-FR" dirty="0"/>
          </a:p>
          <a:p>
            <a:r>
              <a:rPr lang="fr-FR" dirty="0"/>
              <a:t>PR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9678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46B14-D8E6-CD1E-6370-3302129B3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AA6B7-30F4-E98B-4D10-19BCDA0A5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6648A-4C0D-A0E4-83AA-67FAE9A01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Release 10.0.0 (20 </a:t>
            </a:r>
            <a:r>
              <a:rPr lang="fr-FR" dirty="0" err="1"/>
              <a:t>Nov</a:t>
            </a:r>
            <a:r>
              <a:rPr lang="fr-FR" dirty="0"/>
              <a:t> 2024, G4 11.2)</a:t>
            </a:r>
          </a:p>
          <a:p>
            <a:r>
              <a:rPr lang="fr-FR" dirty="0"/>
              <a:t>Release 10.0.1 (7 Jan 2025, G4 11.3)</a:t>
            </a:r>
          </a:p>
          <a:p>
            <a:endParaRPr lang="fr-FR" dirty="0"/>
          </a:p>
          <a:p>
            <a:r>
              <a:rPr lang="fr-FR" dirty="0"/>
              <a:t>Gate10 publication</a:t>
            </a:r>
          </a:p>
          <a:p>
            <a:pPr lvl="1"/>
            <a:r>
              <a:rPr lang="fr-FR" dirty="0"/>
              <a:t>Discussion </a:t>
            </a:r>
            <a:r>
              <a:rPr lang="fr-FR" dirty="0" err="1"/>
              <a:t>with</a:t>
            </a:r>
            <a:r>
              <a:rPr lang="fr-FR" dirty="0"/>
              <a:t> PMB (Katia Parodi)</a:t>
            </a:r>
          </a:p>
          <a:p>
            <a:pPr lvl="1"/>
            <a:r>
              <a:rPr lang="fr-FR" dirty="0" err="1"/>
              <a:t>Overleaf</a:t>
            </a:r>
            <a:r>
              <a:rPr lang="fr-FR" dirty="0"/>
              <a:t> </a:t>
            </a:r>
            <a:r>
              <a:rPr lang="fr-FR" dirty="0" err="1"/>
              <a:t>started</a:t>
            </a:r>
            <a:endParaRPr lang="fr-FR" dirty="0"/>
          </a:p>
          <a:p>
            <a:pPr lvl="1"/>
            <a:r>
              <a:rPr lang="fr-FR" dirty="0"/>
              <a:t>Associated Focus Collection in discussion </a:t>
            </a:r>
          </a:p>
          <a:p>
            <a:endParaRPr lang="en-FR" dirty="0"/>
          </a:p>
          <a:p>
            <a:r>
              <a:rPr lang="en-FR" dirty="0"/>
              <a:t>Next Gate meeting: 1-3 April 2025</a:t>
            </a:r>
          </a:p>
        </p:txBody>
      </p:sp>
    </p:spTree>
    <p:extLst>
      <p:ext uri="{BB962C8B-B14F-4D97-AF65-F5344CB8AC3E}">
        <p14:creationId xmlns:p14="http://schemas.microsoft.com/office/powerpoint/2010/main" val="2640663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49313-8FE0-FA6D-520F-0A398F7C7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2AAA7-5EAE-FF66-0600-B46CE9376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Current (selected) PR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D17B2-F4CD-E337-71E5-7BEAC9ED0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#652: C</a:t>
            </a:r>
            <a:r>
              <a:rPr lang="en-FR" dirty="0"/>
              <a:t>oinc sorter (Olga) (+doc #557)</a:t>
            </a:r>
          </a:p>
          <a:p>
            <a:r>
              <a:rPr lang="en-FR" dirty="0"/>
              <a:t>#676: volume ID MT (Gert) </a:t>
            </a:r>
          </a:p>
          <a:p>
            <a:r>
              <a:rPr lang="en-FR" dirty="0"/>
              <a:t>#608: icpr107 (Alexis, Alex)</a:t>
            </a:r>
          </a:p>
          <a:p>
            <a:r>
              <a:rPr lang="en-FR" dirty="0"/>
              <a:t>#677: RBE (Medaustron), MKM</a:t>
            </a:r>
          </a:p>
          <a:p>
            <a:pPr lvl="1"/>
            <a:r>
              <a:rPr lang="en-FR" dirty="0"/>
              <a:t>to be tested with biodoseactor (still 9.x for the moment)</a:t>
            </a:r>
          </a:p>
          <a:p>
            <a:r>
              <a:rPr lang="en-FR" dirty="0"/>
              <a:t>#591: global dyn TLS model G4 (Thomas)</a:t>
            </a:r>
          </a:p>
          <a:p>
            <a:r>
              <a:rPr lang="en-FR" dirty="0"/>
              <a:t>#618: multiproc (with multi runs! split and merge, locally only)</a:t>
            </a:r>
          </a:p>
          <a:p>
            <a:pPr lvl="1"/>
            <a:r>
              <a:rPr lang="en-GB" dirty="0"/>
              <a:t>L</a:t>
            </a:r>
            <a:r>
              <a:rPr lang="en-FR"/>
              <a:t>ike job splitter </a:t>
            </a:r>
            <a:endParaRPr lang="en-FR" dirty="0"/>
          </a:p>
          <a:p>
            <a:endParaRPr lang="en-FR" dirty="0"/>
          </a:p>
          <a:p>
            <a:r>
              <a:rPr lang="en-FR" dirty="0"/>
              <a:t>Others: 28 open</a:t>
            </a:r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2053658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837B9-EB8C-3043-0673-7B890AE4D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Other works in progress (non exhaustive)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3A2C1-33C6-DE0D-8794-07B48F394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O</a:t>
            </a:r>
            <a:r>
              <a:rPr lang="en-FR" dirty="0"/>
              <a:t>ptical photon: UC Davis, Nils</a:t>
            </a:r>
          </a:p>
          <a:p>
            <a:r>
              <a:rPr lang="en-FR" dirty="0"/>
              <a:t>Stop simulation on dose criteria: Martina</a:t>
            </a:r>
          </a:p>
          <a:p>
            <a:r>
              <a:rPr lang="en-FR" dirty="0"/>
              <a:t>Multiprocess: Nils, David</a:t>
            </a:r>
          </a:p>
          <a:p>
            <a:r>
              <a:rPr lang="en-FR" dirty="0"/>
              <a:t>(Stop and prod actor: Andreas) Done ?</a:t>
            </a:r>
          </a:p>
          <a:p>
            <a:r>
              <a:rPr lang="en-FR" dirty="0"/>
              <a:t>QT slices visualisation: Thomas</a:t>
            </a:r>
          </a:p>
          <a:p>
            <a:r>
              <a:rPr lang="en-FR" dirty="0"/>
              <a:t>Isotopes: Nicolas et al.</a:t>
            </a:r>
          </a:p>
          <a:p>
            <a:pPr marL="0" indent="0">
              <a:buNone/>
            </a:pPr>
            <a:r>
              <a:rPr lang="en-FR" dirty="0"/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794681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D7171-3295-AC8B-F60D-D85AC3355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E7B5E-E722-13DB-7D1B-7F15098B2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FR" dirty="0"/>
              <a:t>59 are open !</a:t>
            </a:r>
          </a:p>
          <a:p>
            <a:r>
              <a:rPr lang="en-FR" dirty="0"/>
              <a:t>Need cleanup (add tag ?)</a:t>
            </a:r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1410407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B9695-DA7D-F8DE-4E66-A0B033E76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Long term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A4CC1-BCD2-D492-51C6-3C5D76795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</a:t>
            </a:r>
            <a:r>
              <a:rPr lang="en-FR" dirty="0"/>
              <a:t>efactor source </a:t>
            </a:r>
          </a:p>
          <a:p>
            <a:r>
              <a:rPr lang="en-GB" dirty="0"/>
              <a:t>R</a:t>
            </a:r>
            <a:r>
              <a:rPr lang="en-FR" dirty="0"/>
              <a:t>efactor filters</a:t>
            </a:r>
          </a:p>
          <a:p>
            <a:r>
              <a:rPr lang="en-FR" dirty="0"/>
              <a:t>Refactor materials</a:t>
            </a:r>
          </a:p>
          <a:p>
            <a:r>
              <a:rPr lang="en-GB" dirty="0"/>
              <a:t>J</a:t>
            </a:r>
            <a:r>
              <a:rPr lang="en-FR" dirty="0"/>
              <a:t>son output</a:t>
            </a:r>
          </a:p>
          <a:p>
            <a:r>
              <a:rPr lang="en-GB" dirty="0"/>
              <a:t>A</a:t>
            </a:r>
            <a:r>
              <a:rPr lang="en-FR" dirty="0"/>
              <a:t>dvanced splitting</a:t>
            </a:r>
          </a:p>
        </p:txBody>
      </p:sp>
    </p:spTree>
    <p:extLst>
      <p:ext uri="{BB962C8B-B14F-4D97-AF65-F5344CB8AC3E}">
        <p14:creationId xmlns:p14="http://schemas.microsoft.com/office/powerpoint/2010/main" val="3809521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1F1FA-19BD-0187-97C6-86BCC9FA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9196F-3900-989F-F572-AB700A427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Jan 31 to Feb 2 	GATE10 Hackathon in Lyon,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Mar 6-8 		Remote training Python data analysis for GATE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Mar 25-26 		GATE10 training in Seoul - South Korea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Apr 1-2 		GATE10 training in Osaka University, Japan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May 22-23 		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</a:rPr>
              <a:t>OpenGATE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 scientific meeting in Paris-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</a:rPr>
              <a:t>Saclay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July 8-11 		ICCR2024 conference in Lyon,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Oct 31 		GATE User Meeting at IEEE NSS MIC 2024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Nov 20-22 		Remote GATE10 training for advanced dev (???)</a:t>
            </a:r>
          </a:p>
          <a:p>
            <a:r>
              <a:rPr lang="en-GB" sz="2400" b="1" dirty="0"/>
              <a:t>1-3 April		</a:t>
            </a:r>
            <a:r>
              <a:rPr lang="en-GB" sz="2400" b="1" dirty="0" err="1"/>
              <a:t>Opengate</a:t>
            </a:r>
            <a:r>
              <a:rPr lang="en-GB" sz="2400" b="1" dirty="0"/>
              <a:t> meeting</a:t>
            </a:r>
          </a:p>
          <a:p>
            <a:endParaRPr lang="en-FR" sz="2400" dirty="0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F6243DD0-4B23-862C-69C3-FCC023B0BE4D}"/>
              </a:ext>
            </a:extLst>
          </p:cNvPr>
          <p:cNvSpPr/>
          <p:nvPr/>
        </p:nvSpPr>
        <p:spPr>
          <a:xfrm>
            <a:off x="374073" y="5523226"/>
            <a:ext cx="374072" cy="24938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260295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18854</TotalTime>
  <Words>317</Words>
  <Application>Microsoft Macintosh PowerPoint</Application>
  <PresentationFormat>Widescreen</PresentationFormat>
  <Paragraphs>51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Office-Design</vt:lpstr>
      <vt:lpstr>Agenda – 1 hour</vt:lpstr>
      <vt:lpstr>Status</vt:lpstr>
      <vt:lpstr>Current (selected) PR</vt:lpstr>
      <vt:lpstr>Other works in progress (non exhaustive)</vt:lpstr>
      <vt:lpstr>Issues</vt:lpstr>
      <vt:lpstr>Long term</vt:lpstr>
      <vt:lpstr>Events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 hour</dc:title>
  <dc:creator>David Sarrut</dc:creator>
  <cp:lastModifiedBy>David Sarrut</cp:lastModifiedBy>
  <cp:revision>532</cp:revision>
  <cp:lastPrinted>2024-09-19T04:18:06Z</cp:lastPrinted>
  <dcterms:created xsi:type="dcterms:W3CDTF">2020-12-17T07:34:19Z</dcterms:created>
  <dcterms:modified xsi:type="dcterms:W3CDTF">2025-02-06T08:58:16Z</dcterms:modified>
</cp:coreProperties>
</file>