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924" r:id="rId2"/>
    <p:sldId id="989" r:id="rId3"/>
    <p:sldId id="994" r:id="rId4"/>
    <p:sldId id="993" r:id="rId5"/>
    <p:sldId id="995" r:id="rId6"/>
    <p:sldId id="990" r:id="rId7"/>
    <p:sldId id="991" r:id="rId8"/>
    <p:sldId id="977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12"/>
    <p:restoredTop sz="96339"/>
  </p:normalViewPr>
  <p:slideViewPr>
    <p:cSldViewPr snapToGrid="0" snapToObjects="1">
      <p:cViewPr varScale="1">
        <p:scale>
          <a:sx n="187" d="100"/>
          <a:sy n="187" d="100"/>
        </p:scale>
        <p:origin x="62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25/11/2024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25.11.24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gatecollaboration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opscience.iop.org/journal/0031-9155/page/Focus_Collection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FR" dirty="0"/>
              <a:t>Communication</a:t>
            </a:r>
          </a:p>
          <a:p>
            <a:r>
              <a:rPr lang="en-GB" dirty="0"/>
              <a:t>Publication</a:t>
            </a:r>
          </a:p>
          <a:p>
            <a:r>
              <a:rPr lang="en-GB" dirty="0"/>
              <a:t>LLM investigation</a:t>
            </a:r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5119-D1E3-D966-0E5D-81452330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79351-54DB-A3B8-40AD-888DBEC52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 dirty="0"/>
              <a:t>19/09 meeting: feedbacks expected</a:t>
            </a:r>
          </a:p>
          <a:p>
            <a:r>
              <a:rPr lang="en-FR" dirty="0"/>
              <a:t>05/11 meeting: release date was set, documentation expected</a:t>
            </a:r>
          </a:p>
          <a:p>
            <a:r>
              <a:rPr lang="en-FR" dirty="0"/>
              <a:t>20/11 release 10.0.0 is done, doc improved a lot, thanks! </a:t>
            </a:r>
          </a:p>
          <a:p>
            <a:pPr lvl="1"/>
            <a:r>
              <a:rPr lang="en-FR" dirty="0"/>
              <a:t>Exercices: dqprm exercices updated. </a:t>
            </a:r>
          </a:p>
          <a:p>
            <a:pPr lvl="1"/>
            <a:r>
              <a:rPr lang="en-FR" dirty="0"/>
              <a:t>Alexis: exercices “training” to be updated (small change to do)</a:t>
            </a:r>
          </a:p>
          <a:p>
            <a:pPr lvl="1"/>
            <a:r>
              <a:rPr lang="en-FR" dirty="0"/>
              <a:t>(there are links in the doc)</a:t>
            </a:r>
          </a:p>
          <a:p>
            <a:endParaRPr lang="en-FR" dirty="0"/>
          </a:p>
          <a:p>
            <a:r>
              <a:rPr lang="en-GB" dirty="0"/>
              <a:t>I</a:t>
            </a:r>
            <a:r>
              <a:rPr lang="en-FR" dirty="0"/>
              <a:t>n few days: 10.0.1 (consolidation)</a:t>
            </a:r>
          </a:p>
          <a:p>
            <a:pPr lvl="1"/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6752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6B14-D8E6-CD1E-6370-3302129B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A6B7-30F4-E98B-4D10-19BCDA0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648A-4C0D-A0E4-83AA-67FAE9A0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E</a:t>
            </a:r>
            <a:r>
              <a:rPr lang="en-FR" dirty="0"/>
              <a:t>mail mailing list (DS)</a:t>
            </a:r>
          </a:p>
          <a:p>
            <a:pPr lvl="1"/>
            <a:r>
              <a:rPr lang="en-GB" dirty="0"/>
              <a:t>C</a:t>
            </a:r>
            <a:r>
              <a:rPr lang="en-FR" dirty="0"/>
              <a:t>ollab doc </a:t>
            </a:r>
          </a:p>
          <a:p>
            <a:pPr lvl="1"/>
            <a:r>
              <a:rPr lang="en-FR" dirty="0"/>
              <a:t>Mailing lists : Gate, Geant4, </a:t>
            </a:r>
            <a:r>
              <a:rPr lang="en-GB" dirty="0"/>
              <a:t>M</a:t>
            </a:r>
            <a:r>
              <a:rPr lang="en-FR" dirty="0"/>
              <a:t>edical physics (fr, uk)</a:t>
            </a:r>
          </a:p>
          <a:p>
            <a:r>
              <a:rPr lang="en-GB" dirty="0" err="1">
                <a:hlinkClick r:id="rId2"/>
              </a:rPr>
              <a:t>www.o</a:t>
            </a:r>
            <a:r>
              <a:rPr lang="en-FR" dirty="0">
                <a:hlinkClick r:id="rId2"/>
              </a:rPr>
              <a:t>pengatecollaboration.org</a:t>
            </a:r>
            <a:r>
              <a:rPr lang="en-FR" dirty="0"/>
              <a:t> website: Alexis+Lydia</a:t>
            </a:r>
          </a:p>
          <a:p>
            <a:r>
              <a:rPr lang="en-GB" dirty="0"/>
              <a:t>F</a:t>
            </a:r>
            <a:r>
              <a:rPr lang="en-FR" dirty="0"/>
              <a:t>lyer on linkedin: Emilie. #MonteCarlo #gate #geant4 #medicalPhysics #python </a:t>
            </a:r>
          </a:p>
          <a:p>
            <a:pPr marL="0" indent="0">
              <a:buNone/>
            </a:pPr>
            <a:r>
              <a:rPr lang="en-GB" b="1" dirty="0"/>
              <a:t>W</a:t>
            </a:r>
            <a:r>
              <a:rPr lang="en-FR" b="1" dirty="0"/>
              <a:t>hen ?</a:t>
            </a:r>
            <a:r>
              <a:rPr lang="en-FR" dirty="0"/>
              <a:t> </a:t>
            </a:r>
            <a:r>
              <a:rPr lang="en-GB" dirty="0"/>
              <a:t>N</a:t>
            </a:r>
            <a:r>
              <a:rPr lang="en-FR" dirty="0"/>
              <a:t>ext week. </a:t>
            </a:r>
          </a:p>
          <a:p>
            <a:endParaRPr lang="en-GB" dirty="0"/>
          </a:p>
          <a:p>
            <a:r>
              <a:rPr lang="en-GB" dirty="0"/>
              <a:t>M</a:t>
            </a:r>
            <a:r>
              <a:rPr lang="en-FR" dirty="0"/>
              <a:t>edicalphysics world: ? later </a:t>
            </a:r>
          </a:p>
          <a:p>
            <a:r>
              <a:rPr lang="en-FR" dirty="0"/>
              <a:t>LLM (notebooklm? Guneet)</a:t>
            </a:r>
          </a:p>
          <a:p>
            <a:pPr marL="0" indent="0">
              <a:buNone/>
            </a:pP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64066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90102-3A84-E3DE-E3EB-AC319457E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Publication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EE43F-F982-18E8-9EBF-404AE296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FR" dirty="0"/>
              <a:t>PMB? Ask for interest + </a:t>
            </a:r>
            <a:r>
              <a:rPr lang="en-FR" dirty="0">
                <a:hlinkClick r:id="rId2"/>
              </a:rPr>
              <a:t>focus collection </a:t>
            </a:r>
            <a:r>
              <a:rPr lang="en-FR" dirty="0"/>
              <a:t>? </a:t>
            </a:r>
          </a:p>
          <a:p>
            <a:r>
              <a:rPr lang="en-FR" dirty="0"/>
              <a:t>Content of the paper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ew infrastructure: py / cpp ; </a:t>
            </a:r>
          </a:p>
          <a:p>
            <a:pPr lvl="1"/>
            <a:r>
              <a:rPr lang="en-FR" dirty="0"/>
              <a:t>User new way of creating simulations (embeded in larger code)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ew features (tbd): parallel w, bool, MT, MP, etc </a:t>
            </a:r>
          </a:p>
          <a:p>
            <a:pPr lvl="1"/>
            <a:r>
              <a:rPr lang="en-FR" dirty="0"/>
              <a:t>Under the hood: </a:t>
            </a:r>
          </a:p>
          <a:p>
            <a:pPr lvl="2"/>
            <a:r>
              <a:rPr lang="en-FR" dirty="0"/>
              <a:t>warning not a documentation nor a user guide ! </a:t>
            </a:r>
          </a:p>
          <a:p>
            <a:pPr lvl="2"/>
            <a:r>
              <a:rPr lang="en-GB" dirty="0"/>
              <a:t>C</a:t>
            </a:r>
            <a:r>
              <a:rPr lang="en-FR" dirty="0"/>
              <a:t>hallenges and achievements </a:t>
            </a:r>
          </a:p>
          <a:p>
            <a:pPr lvl="2"/>
            <a:r>
              <a:rPr lang="en-GB" dirty="0"/>
              <a:t>D</a:t>
            </a:r>
            <a:r>
              <a:rPr lang="en-FR" dirty="0"/>
              <a:t>esign choices (flexibility vs simplicity) </a:t>
            </a:r>
          </a:p>
          <a:p>
            <a:pPr lvl="1"/>
            <a:r>
              <a:rPr lang="en-FR" dirty="0"/>
              <a:t>DS start overleaf, for a first outline</a:t>
            </a:r>
          </a:p>
          <a:p>
            <a:r>
              <a:rPr lang="en-GB" dirty="0"/>
              <a:t>Authors list</a:t>
            </a:r>
          </a:p>
          <a:p>
            <a:pPr lvl="1"/>
            <a:r>
              <a:rPr lang="en-GB" dirty="0"/>
              <a:t>Proposal: NK first, DS last, ask all groups to provides list of </a:t>
            </a:r>
            <a:r>
              <a:rPr lang="en-GB" u="sng" dirty="0"/>
              <a:t>contributing</a:t>
            </a:r>
            <a:r>
              <a:rPr lang="en-GB" dirty="0"/>
              <a:t> authors (alphabetic, except second and last before last ?) </a:t>
            </a:r>
          </a:p>
          <a:p>
            <a:pPr lvl="1"/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19372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A11AD-8544-DB79-5804-02D72C3A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PMB Focus collection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254B-F5B5-EF92-993B-2D77590E7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normal PMB review processed</a:t>
            </a:r>
          </a:p>
          <a:p>
            <a:pPr algn="l"/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papers are published once accepted</a:t>
            </a:r>
          </a:p>
          <a:p>
            <a:pPr algn="l"/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Focus Collection keeps growing until closed</a:t>
            </a:r>
          </a:p>
          <a:p>
            <a:pPr algn="l"/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Will be wrapped up with a short summary paper once closed</a:t>
            </a:r>
            <a:b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GB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GB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Advantage: Increases visibility of the GATE community and gives many groups a chance to contribute their work in a separate paper.  </a:t>
            </a:r>
          </a:p>
          <a:p>
            <a:r>
              <a:rPr lang="en-FR" dirty="0"/>
              <a:t>Emilie: another paper with optiGAN</a:t>
            </a:r>
          </a:p>
          <a:p>
            <a:r>
              <a:rPr lang="en-FR" dirty="0"/>
              <a:t>DS: paper on spect simulation</a:t>
            </a:r>
          </a:p>
          <a:p>
            <a:r>
              <a:rPr lang="en-FR" dirty="0"/>
              <a:t>MaxT: note about acoli 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39789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837B9-EB8C-3043-0673-7B890AE4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Work in progress (non exhaustive)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A2C1-33C6-DE0D-8794-07B48F394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O</a:t>
            </a:r>
            <a:r>
              <a:rPr lang="en-FR" dirty="0"/>
              <a:t>ptical photon: UC Davis, Nils</a:t>
            </a:r>
          </a:p>
          <a:p>
            <a:r>
              <a:rPr lang="en-FR" dirty="0"/>
              <a:t>Stop simulation on dose criteria: Martina</a:t>
            </a:r>
          </a:p>
          <a:p>
            <a:r>
              <a:rPr lang="en-GB" dirty="0"/>
              <a:t>N</a:t>
            </a:r>
            <a:r>
              <a:rPr lang="en-FR" dirty="0"/>
              <a:t>o-vis wheel for cluster: Thomas</a:t>
            </a:r>
          </a:p>
          <a:p>
            <a:r>
              <a:rPr lang="en-FR" dirty="0"/>
              <a:t>Multiprocess: Nils, David</a:t>
            </a:r>
          </a:p>
          <a:p>
            <a:r>
              <a:rPr lang="en-FR" dirty="0"/>
              <a:t>Stop and prod actor: Andreas</a:t>
            </a:r>
          </a:p>
          <a:p>
            <a:r>
              <a:rPr lang="en-FR" dirty="0"/>
              <a:t>Dose Actor consolidation and doc: Andreas, Martina</a:t>
            </a:r>
          </a:p>
          <a:p>
            <a:r>
              <a:rPr lang="en-FR" dirty="0"/>
              <a:t>Coincidences sorters: Olga</a:t>
            </a:r>
          </a:p>
          <a:p>
            <a:r>
              <a:rPr lang="en-FR" dirty="0"/>
              <a:t>MT on windows: Thomas</a:t>
            </a:r>
          </a:p>
          <a:p>
            <a:r>
              <a:rPr lang="en-FR" dirty="0"/>
              <a:t>QT visualisation: Thomas</a:t>
            </a:r>
          </a:p>
          <a:p>
            <a:r>
              <a:rPr lang="en-GB" dirty="0"/>
              <a:t>S</a:t>
            </a:r>
            <a:r>
              <a:rPr lang="en-FR" dirty="0"/>
              <a:t>ource energy spectrum: Alexis</a:t>
            </a:r>
          </a:p>
          <a:p>
            <a:r>
              <a:rPr lang="en-FR" dirty="0"/>
              <a:t>Accolinearity for b2b: Maxime Toussain</a:t>
            </a:r>
          </a:p>
        </p:txBody>
      </p:sp>
    </p:spTree>
    <p:extLst>
      <p:ext uri="{BB962C8B-B14F-4D97-AF65-F5344CB8AC3E}">
        <p14:creationId xmlns:p14="http://schemas.microsoft.com/office/powerpoint/2010/main" val="794681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B9695-DA7D-F8DE-4E66-A0B033E76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A4CC1-BCD2-D492-51C6-3C5D76795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FR" dirty="0"/>
              <a:t>efactor source </a:t>
            </a:r>
          </a:p>
          <a:p>
            <a:r>
              <a:rPr lang="en-GB" dirty="0"/>
              <a:t>R</a:t>
            </a:r>
            <a:r>
              <a:rPr lang="en-FR" dirty="0"/>
              <a:t>efactor filters</a:t>
            </a:r>
          </a:p>
          <a:p>
            <a:r>
              <a:rPr lang="en-FR" dirty="0"/>
              <a:t>Refactor materials</a:t>
            </a:r>
          </a:p>
          <a:p>
            <a:r>
              <a:rPr lang="en-GB" dirty="0"/>
              <a:t>J</a:t>
            </a:r>
            <a:r>
              <a:rPr lang="en-FR" dirty="0"/>
              <a:t>son output</a:t>
            </a:r>
          </a:p>
          <a:p>
            <a:r>
              <a:rPr lang="en-FR" dirty="0"/>
              <a:t>QT visu slices</a:t>
            </a:r>
          </a:p>
          <a:p>
            <a:r>
              <a:rPr lang="en-GB" dirty="0"/>
              <a:t>A</a:t>
            </a:r>
            <a:r>
              <a:rPr lang="en-FR" dirty="0"/>
              <a:t>dvanced splitting</a:t>
            </a:r>
          </a:p>
        </p:txBody>
      </p:sp>
    </p:spTree>
    <p:extLst>
      <p:ext uri="{BB962C8B-B14F-4D97-AF65-F5344CB8AC3E}">
        <p14:creationId xmlns:p14="http://schemas.microsoft.com/office/powerpoint/2010/main" val="380952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Jan 31 to Feb 2: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6-8: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 25-26: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Apr 1-2: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May 22-23: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July 8-11: 		ICCR2024 conference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Oct 31: 		GATE User Meeting at IEEE NSS MIC 2024</a:t>
            </a:r>
          </a:p>
          <a:p>
            <a:r>
              <a:rPr lang="en-GB" sz="2400" b="1" dirty="0"/>
              <a:t>Nov 20-22: 		Remote GATE10 training for advanced dev </a:t>
            </a:r>
            <a:r>
              <a:rPr lang="en-GB" sz="2400" b="1" dirty="0">
                <a:solidFill>
                  <a:srgbClr val="C00000"/>
                </a:solidFill>
              </a:rPr>
              <a:t>???</a:t>
            </a:r>
          </a:p>
          <a:p>
            <a:endParaRPr lang="en-FR" sz="24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F6243DD0-4B23-862C-69C3-FCC023B0BE4D}"/>
              </a:ext>
            </a:extLst>
          </p:cNvPr>
          <p:cNvSpPr/>
          <p:nvPr/>
        </p:nvSpPr>
        <p:spPr>
          <a:xfrm>
            <a:off x="374073" y="5077902"/>
            <a:ext cx="374072" cy="2493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18539</TotalTime>
  <Words>521</Words>
  <Application>Microsoft Macintosh PowerPoint</Application>
  <PresentationFormat>Widescreen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Office-Design</vt:lpstr>
      <vt:lpstr>Agenda – 1 hour</vt:lpstr>
      <vt:lpstr>Timeline</vt:lpstr>
      <vt:lpstr>Communication</vt:lpstr>
      <vt:lpstr>Publication</vt:lpstr>
      <vt:lpstr>PMB Focus collection </vt:lpstr>
      <vt:lpstr>Work in progress (non exhaustive)</vt:lpstr>
      <vt:lpstr>Next steps</vt:lpstr>
      <vt:lpstr>Events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David Sarrut</cp:lastModifiedBy>
  <cp:revision>522</cp:revision>
  <cp:lastPrinted>2024-09-19T04:18:06Z</cp:lastPrinted>
  <dcterms:created xsi:type="dcterms:W3CDTF">2020-12-17T07:34:19Z</dcterms:created>
  <dcterms:modified xsi:type="dcterms:W3CDTF">2024-11-28T05:38:37Z</dcterms:modified>
</cp:coreProperties>
</file>