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924" r:id="rId2"/>
    <p:sldId id="989" r:id="rId3"/>
    <p:sldId id="992" r:id="rId4"/>
    <p:sldId id="994" r:id="rId5"/>
    <p:sldId id="993" r:id="rId6"/>
    <p:sldId id="990" r:id="rId7"/>
    <p:sldId id="991" r:id="rId8"/>
    <p:sldId id="977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6332"/>
  </p:normalViewPr>
  <p:slideViewPr>
    <p:cSldViewPr snapToGrid="0" snapToObjects="1">
      <p:cViewPr varScale="1">
        <p:scale>
          <a:sx n="172" d="100"/>
          <a:sy n="172" d="100"/>
        </p:scale>
        <p:origin x="432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07/11/2024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07.11.24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FR" dirty="0"/>
              <a:t>Release date</a:t>
            </a:r>
          </a:p>
          <a:p>
            <a:r>
              <a:rPr lang="en-GB" dirty="0"/>
              <a:t>Publication</a:t>
            </a:r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5119-D1E3-D966-0E5D-81452330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79351-54DB-A3B8-40AD-888DBEC52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FR" dirty="0"/>
              <a:t>Previous meeting was 19/09: feedbacks expected.</a:t>
            </a:r>
          </a:p>
          <a:p>
            <a:r>
              <a:rPr lang="en-FR" dirty="0"/>
              <a:t>PR in progress</a:t>
            </a:r>
          </a:p>
          <a:p>
            <a:pPr lvl="1"/>
            <a:r>
              <a:rPr lang="en-FR" dirty="0"/>
              <a:t>31 open PR + 49 open issues ! </a:t>
            </a:r>
            <a:r>
              <a:rPr lang="en-GB" dirty="0"/>
              <a:t>(</a:t>
            </a:r>
            <a:r>
              <a:rPr lang="en-FR" dirty="0"/>
              <a:t>372 closed PR)</a:t>
            </a:r>
          </a:p>
          <a:p>
            <a:pPr lvl="1"/>
            <a:r>
              <a:rPr lang="en-FR" strike="sngStrike" dirty="0"/>
              <a:t>Needed: DoseActor MT with mutex</a:t>
            </a:r>
            <a:r>
              <a:rPr lang="en-FR" dirty="0"/>
              <a:t> DONE </a:t>
            </a:r>
          </a:p>
          <a:p>
            <a:pPr lvl="1"/>
            <a:r>
              <a:rPr lang="en-FR" dirty="0"/>
              <a:t>Everything else is optional</a:t>
            </a:r>
          </a:p>
          <a:p>
            <a:pPr lvl="1"/>
            <a:r>
              <a:rPr lang="en-FR" dirty="0"/>
              <a:t>Warning : </a:t>
            </a:r>
            <a:r>
              <a:rPr lang="en-FR" dirty="0">
                <a:solidFill>
                  <a:srgbClr val="FF0000"/>
                </a:solidFill>
              </a:rPr>
              <a:t>never ending process syndrom</a:t>
            </a:r>
            <a:r>
              <a:rPr lang="en-FR" dirty="0"/>
              <a:t> </a:t>
            </a:r>
          </a:p>
          <a:p>
            <a:pPr lvl="2"/>
            <a:r>
              <a:rPr lang="en-FR" dirty="0"/>
              <a:t>This is </a:t>
            </a:r>
            <a:r>
              <a:rPr lang="en-FR" b="1" dirty="0">
                <a:solidFill>
                  <a:srgbClr val="FF0000"/>
                </a:solidFill>
              </a:rPr>
              <a:t>not</a:t>
            </a:r>
            <a:r>
              <a:rPr lang="en-FR" dirty="0"/>
              <a:t> a problem if features are missing</a:t>
            </a:r>
          </a:p>
          <a:p>
            <a:pPr lvl="2"/>
            <a:r>
              <a:rPr lang="en-FR" dirty="0"/>
              <a:t>This </a:t>
            </a:r>
            <a:r>
              <a:rPr lang="en-FR" b="1" dirty="0">
                <a:solidFill>
                  <a:srgbClr val="FF0000"/>
                </a:solidFill>
              </a:rPr>
              <a:t>is</a:t>
            </a:r>
            <a:r>
              <a:rPr lang="en-FR" dirty="0"/>
              <a:t> a problem if bugs or non wanted behvior</a:t>
            </a:r>
          </a:p>
          <a:p>
            <a:endParaRPr lang="en-GB" dirty="0"/>
          </a:p>
          <a:p>
            <a:r>
              <a:rPr lang="en-GB" dirty="0"/>
              <a:t>D</a:t>
            </a:r>
            <a:r>
              <a:rPr lang="en-FR" dirty="0"/>
              <a:t>ocumentation: cf Nils</a:t>
            </a:r>
          </a:p>
          <a:p>
            <a:r>
              <a:rPr lang="en-FR" dirty="0"/>
              <a:t>Exercices: dqprm exercices updated. Alexis: exercices to be updated</a:t>
            </a:r>
          </a:p>
          <a:p>
            <a:pPr lvl="1"/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6752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23B77-406D-0AAB-06AA-2ED5DDDFA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Release date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49A18-F9D0-64BF-74BE-36684AFEB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FR" dirty="0"/>
              <a:t>Proposal: week of </a:t>
            </a:r>
            <a:r>
              <a:rPr lang="en-FR" dirty="0">
                <a:solidFill>
                  <a:srgbClr val="FF0000"/>
                </a:solidFill>
              </a:rPr>
              <a:t>18/11 -&gt; public 25/11</a:t>
            </a:r>
          </a:p>
          <a:p>
            <a:r>
              <a:rPr lang="en-FR" dirty="0"/>
              <a:t>Andreas + Martina : check MT Dose/LETActor + doc</a:t>
            </a:r>
          </a:p>
          <a:p>
            <a:r>
              <a:rPr lang="en-FR" dirty="0"/>
              <a:t>Nils: documentation warning! </a:t>
            </a:r>
          </a:p>
          <a:p>
            <a:pPr lvl="1"/>
            <a:r>
              <a:rPr lang="en-FR" dirty="0"/>
              <a:t>Add “hello world example”</a:t>
            </a:r>
          </a:p>
          <a:p>
            <a:pPr lvl="1"/>
            <a:r>
              <a:rPr lang="en-FR" dirty="0"/>
              <a:t>(“cookbook” : list of examples) later -&gt; maybe with auto-run.</a:t>
            </a:r>
          </a:p>
          <a:p>
            <a:r>
              <a:rPr lang="en-FR" dirty="0"/>
              <a:t>Emilie: ok for the date + doc (almost done)</a:t>
            </a:r>
          </a:p>
          <a:p>
            <a:r>
              <a:rPr lang="en-FR" dirty="0"/>
              <a:t>Assen: testing</a:t>
            </a:r>
          </a:p>
          <a:p>
            <a:r>
              <a:rPr lang="en-FR" dirty="0"/>
              <a:t>Guneet: windows ok except MT + root. </a:t>
            </a:r>
            <a:r>
              <a:rPr lang="en-FR" dirty="0">
                <a:solidFill>
                  <a:srgbClr val="FF0000"/>
                </a:solidFill>
              </a:rPr>
              <a:t>PR545</a:t>
            </a:r>
            <a:r>
              <a:rPr lang="en-FR" dirty="0"/>
              <a:t> needed to warn user</a:t>
            </a:r>
          </a:p>
          <a:p>
            <a:r>
              <a:rPr lang="en-GB" dirty="0"/>
              <a:t>C</a:t>
            </a:r>
            <a:r>
              <a:rPr lang="en-FR" dirty="0"/>
              <a:t>heck that google index readthedocs + previous version</a:t>
            </a:r>
          </a:p>
          <a:p>
            <a:r>
              <a:rPr lang="en-FR" dirty="0"/>
              <a:t>Olga: ok for the date </a:t>
            </a:r>
          </a:p>
          <a:p>
            <a:r>
              <a:rPr lang="en-FR" dirty="0"/>
              <a:t>DS: read all documentations and ask people to complete</a:t>
            </a:r>
          </a:p>
          <a:p>
            <a:r>
              <a:rPr lang="en-GB" dirty="0"/>
              <a:t>C</a:t>
            </a:r>
            <a:r>
              <a:rPr lang="en-FR" dirty="0"/>
              <a:t>lean readme + create tag and wheels</a:t>
            </a:r>
          </a:p>
        </p:txBody>
      </p:sp>
    </p:spTree>
    <p:extLst>
      <p:ext uri="{BB962C8B-B14F-4D97-AF65-F5344CB8AC3E}">
        <p14:creationId xmlns:p14="http://schemas.microsoft.com/office/powerpoint/2010/main" val="319138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6B14-D8E6-CD1E-6370-3302129B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A6B7-30F4-E98B-4D10-19BCDA0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Release date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648A-4C0D-A0E4-83AA-67FAE9A0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FR" dirty="0"/>
              <a:t>Communication plan ? </a:t>
            </a:r>
          </a:p>
          <a:p>
            <a:pPr lvl="1"/>
            <a:r>
              <a:rPr lang="en-GB" dirty="0"/>
              <a:t>E</a:t>
            </a:r>
            <a:r>
              <a:rPr lang="en-FR" dirty="0"/>
              <a:t>mail mailing list. DS ; Geant4 -&gt; communicate. DS ; </a:t>
            </a:r>
            <a:r>
              <a:rPr lang="en-GB" dirty="0"/>
              <a:t>M</a:t>
            </a:r>
            <a:r>
              <a:rPr lang="en-FR" dirty="0"/>
              <a:t>edical physics mailing list: FR, UK. DS </a:t>
            </a:r>
          </a:p>
          <a:p>
            <a:pPr lvl="1"/>
            <a:r>
              <a:rPr lang="en-GB" dirty="0"/>
              <a:t>F</a:t>
            </a:r>
            <a:r>
              <a:rPr lang="en-FR" dirty="0"/>
              <a:t>lyer on linkedin: ER</a:t>
            </a:r>
          </a:p>
          <a:p>
            <a:pPr lvl="1"/>
            <a:r>
              <a:rPr lang="en-GB" dirty="0"/>
              <a:t>M</a:t>
            </a:r>
            <a:r>
              <a:rPr lang="en-FR" dirty="0"/>
              <a:t>edicalphysics world: ? </a:t>
            </a:r>
            <a:r>
              <a:rPr lang="en-GB" dirty="0"/>
              <a:t>A</a:t>
            </a:r>
            <a:r>
              <a:rPr lang="en-FR" dirty="0"/>
              <a:t> bit later 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lack or discord or discourse ? </a:t>
            </a:r>
            <a:r>
              <a:rPr lang="en-GB" dirty="0"/>
              <a:t>L</a:t>
            </a:r>
            <a:r>
              <a:rPr lang="en-FR" dirty="0"/>
              <a:t>ater (G4 and itk used discourse)</a:t>
            </a:r>
          </a:p>
          <a:p>
            <a:pPr lvl="1"/>
            <a:r>
              <a:rPr lang="en-GB" dirty="0"/>
              <a:t>W</a:t>
            </a:r>
            <a:r>
              <a:rPr lang="en-FR" dirty="0"/>
              <a:t>hat about gate 9.4? Still maintained for the moment. Low pace evolution. Encourage users to test and feedback (anything prevent you to use gate10?). </a:t>
            </a:r>
          </a:p>
          <a:p>
            <a:pPr lvl="1"/>
            <a:r>
              <a:rPr lang="en-FR" dirty="0"/>
              <a:t>A way to translate macro to python ? Example of conversion in the documentation (left/right)? Marc may help to start doc </a:t>
            </a:r>
          </a:p>
          <a:p>
            <a:pPr lvl="1"/>
            <a:r>
              <a:rPr lang="en-FR" dirty="0"/>
              <a:t>Carlotta: start an example of conversion (optical example)</a:t>
            </a:r>
          </a:p>
          <a:p>
            <a:pPr lvl="1"/>
            <a:r>
              <a:rPr lang="en-FR" dirty="0"/>
              <a:t>Ask users that switch from 9 to 10 to share feedbacks</a:t>
            </a:r>
          </a:p>
          <a:p>
            <a:pPr lvl="1"/>
            <a:r>
              <a:rPr lang="en-FR" dirty="0"/>
              <a:t>Use the discussion tab on the github </a:t>
            </a:r>
          </a:p>
          <a:p>
            <a:pPr lvl="1"/>
            <a:r>
              <a:rPr lang="en-FR" dirty="0"/>
              <a:t>Alexis: semi auto conversion helper? </a:t>
            </a:r>
            <a:r>
              <a:rPr lang="en-GB" dirty="0"/>
              <a:t>A</a:t>
            </a:r>
            <a:r>
              <a:rPr lang="en-FR" dirty="0"/>
              <a:t>fter the release</a:t>
            </a:r>
          </a:p>
          <a:p>
            <a:pPr lvl="1"/>
            <a:r>
              <a:rPr lang="en-GB" dirty="0"/>
              <a:t>K</a:t>
            </a:r>
            <a:r>
              <a:rPr lang="en-FR" dirty="0"/>
              <a:t>eep in mind: see if generic LLM or specifically trained LLM can help (Guneet+Marc can look at it). LAMA ? CoPilot? </a:t>
            </a:r>
          </a:p>
          <a:p>
            <a:pPr lvl="1"/>
            <a:r>
              <a:rPr lang="en-FR" dirty="0"/>
              <a:t>Alexis+Lydia: opengatecollaboration website: “switch” to gate10 </a:t>
            </a:r>
          </a:p>
          <a:p>
            <a:r>
              <a:rPr lang="en-FR" dirty="0"/>
              <a:t>Note for email: </a:t>
            </a:r>
          </a:p>
          <a:p>
            <a:pPr lvl="1"/>
            <a:r>
              <a:rPr lang="en-GB" dirty="0"/>
              <a:t>I</a:t>
            </a:r>
            <a:r>
              <a:rPr lang="en-FR" dirty="0"/>
              <a:t>s it stable ? How to convert macro? </a:t>
            </a:r>
            <a:r>
              <a:rPr lang="en-GB" dirty="0"/>
              <a:t>T</a:t>
            </a:r>
            <a:r>
              <a:rPr lang="en-FR" dirty="0"/>
              <a:t>raining sessions? </a:t>
            </a:r>
          </a:p>
          <a:p>
            <a:r>
              <a:rPr lang="en-GB" dirty="0"/>
              <a:t>G</a:t>
            </a:r>
            <a:r>
              <a:rPr lang="en-FR" dirty="0"/>
              <a:t>ate training: gate10, 20 nov. </a:t>
            </a:r>
          </a:p>
          <a:p>
            <a:r>
              <a:rPr lang="en-FR" dirty="0"/>
              <a:t>(Geant4 new release maybe early december)</a:t>
            </a:r>
          </a:p>
        </p:txBody>
      </p:sp>
    </p:spTree>
    <p:extLst>
      <p:ext uri="{BB962C8B-B14F-4D97-AF65-F5344CB8AC3E}">
        <p14:creationId xmlns:p14="http://schemas.microsoft.com/office/powerpoint/2010/main" val="2640663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90102-3A84-E3DE-E3EB-AC319457E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Publication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EE43F-F982-18E8-9EBF-404AE296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FR" dirty="0"/>
              <a:t>Focus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ew infrastructure: py / cpp ; </a:t>
            </a:r>
          </a:p>
          <a:p>
            <a:pPr lvl="1"/>
            <a:r>
              <a:rPr lang="en-FR" dirty="0"/>
              <a:t>User new way of creating simulations (embeded in larger code)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ew features (tbd): parallel w, bool, MT, MP, etc </a:t>
            </a:r>
          </a:p>
          <a:p>
            <a:pPr lvl="1"/>
            <a:r>
              <a:rPr lang="en-FR" dirty="0"/>
              <a:t>Under the hood: </a:t>
            </a:r>
          </a:p>
          <a:p>
            <a:pPr lvl="2"/>
            <a:r>
              <a:rPr lang="en-FR" dirty="0"/>
              <a:t>warning not a documentation! </a:t>
            </a:r>
          </a:p>
          <a:p>
            <a:pPr lvl="2"/>
            <a:r>
              <a:rPr lang="en-GB" dirty="0"/>
              <a:t>C</a:t>
            </a:r>
            <a:r>
              <a:rPr lang="en-FR" dirty="0"/>
              <a:t>hallenges and achievements </a:t>
            </a:r>
          </a:p>
          <a:p>
            <a:pPr lvl="2"/>
            <a:r>
              <a:rPr lang="en-GB" dirty="0"/>
              <a:t>D</a:t>
            </a:r>
            <a:r>
              <a:rPr lang="en-FR" dirty="0"/>
              <a:t>esign choices (flexibility vs simplicity) </a:t>
            </a:r>
          </a:p>
          <a:p>
            <a:pPr lvl="1"/>
            <a:r>
              <a:rPr lang="en-FR" dirty="0"/>
              <a:t>Emilie: another paper with optiGAN</a:t>
            </a:r>
          </a:p>
          <a:p>
            <a:pPr lvl="1"/>
            <a:r>
              <a:rPr lang="en-FR" dirty="0"/>
              <a:t>DS: paper on spect simulation </a:t>
            </a:r>
          </a:p>
          <a:p>
            <a:pPr lvl="1"/>
            <a:r>
              <a:rPr lang="en-FR" dirty="0"/>
              <a:t>Assen: can be embedded in a larger code (phits)</a:t>
            </a:r>
          </a:p>
          <a:p>
            <a:r>
              <a:rPr lang="en-FR" dirty="0"/>
              <a:t>PMB? Overleaf. (CBM? phiRO)</a:t>
            </a:r>
          </a:p>
          <a:p>
            <a:r>
              <a:rPr lang="en-GB" dirty="0"/>
              <a:t>Contributors: authors list</a:t>
            </a:r>
          </a:p>
          <a:p>
            <a:pPr lvl="1"/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193720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837B9-EB8C-3043-0673-7B890AE4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Work in progress (non exhaustive)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A2C1-33C6-DE0D-8794-07B48F394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O</a:t>
            </a:r>
            <a:r>
              <a:rPr lang="en-FR" dirty="0"/>
              <a:t>ptical photon: UC Davis, Nils</a:t>
            </a:r>
          </a:p>
          <a:p>
            <a:r>
              <a:rPr lang="en-FR" dirty="0"/>
              <a:t>Stop simulation on dose criteria: Martina</a:t>
            </a:r>
          </a:p>
          <a:p>
            <a:r>
              <a:rPr lang="en-GB" dirty="0"/>
              <a:t>N</a:t>
            </a:r>
            <a:r>
              <a:rPr lang="en-FR" dirty="0"/>
              <a:t>o-vis wheel for cluster: Thomas</a:t>
            </a:r>
          </a:p>
          <a:p>
            <a:r>
              <a:rPr lang="en-FR" dirty="0"/>
              <a:t>Multiprocess: Nils, David</a:t>
            </a:r>
          </a:p>
          <a:p>
            <a:r>
              <a:rPr lang="en-FR" dirty="0"/>
              <a:t>Stop and prod actor: Andreas</a:t>
            </a:r>
          </a:p>
          <a:p>
            <a:r>
              <a:rPr lang="en-FR" dirty="0"/>
              <a:t>Dose Actor consolidation and doc: Andreas, Martina</a:t>
            </a:r>
          </a:p>
          <a:p>
            <a:r>
              <a:rPr lang="en-FR" dirty="0"/>
              <a:t>Coincidences sorters: Olga</a:t>
            </a:r>
          </a:p>
          <a:p>
            <a:r>
              <a:rPr lang="en-FR" dirty="0"/>
              <a:t>MT on windows: Thomas</a:t>
            </a:r>
          </a:p>
          <a:p>
            <a:r>
              <a:rPr lang="en-FR" dirty="0"/>
              <a:t>QT visualisation: Thomas</a:t>
            </a:r>
          </a:p>
          <a:p>
            <a:r>
              <a:rPr lang="en-GB" dirty="0"/>
              <a:t>S</a:t>
            </a:r>
            <a:r>
              <a:rPr lang="en-FR" dirty="0"/>
              <a:t>ource energy spectrum: Alexis</a:t>
            </a:r>
          </a:p>
          <a:p>
            <a:r>
              <a:rPr lang="en-FR" dirty="0"/>
              <a:t>Accolinearity for b2b: Maxime Toussain</a:t>
            </a:r>
          </a:p>
        </p:txBody>
      </p:sp>
    </p:spTree>
    <p:extLst>
      <p:ext uri="{BB962C8B-B14F-4D97-AF65-F5344CB8AC3E}">
        <p14:creationId xmlns:p14="http://schemas.microsoft.com/office/powerpoint/2010/main" val="794681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B9695-DA7D-F8DE-4E66-A0B033E76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A4CC1-BCD2-D492-51C6-3C5D76795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FR" dirty="0"/>
              <a:t>efactor source </a:t>
            </a:r>
          </a:p>
          <a:p>
            <a:r>
              <a:rPr lang="en-GB" dirty="0"/>
              <a:t>R</a:t>
            </a:r>
            <a:r>
              <a:rPr lang="en-FR" dirty="0"/>
              <a:t>efactor filters</a:t>
            </a:r>
          </a:p>
          <a:p>
            <a:r>
              <a:rPr lang="en-FR" dirty="0"/>
              <a:t>Refactor materials</a:t>
            </a:r>
          </a:p>
          <a:p>
            <a:r>
              <a:rPr lang="en-GB" dirty="0"/>
              <a:t>J</a:t>
            </a:r>
            <a:r>
              <a:rPr lang="en-FR" dirty="0"/>
              <a:t>son output</a:t>
            </a:r>
          </a:p>
          <a:p>
            <a:r>
              <a:rPr lang="en-FR" dirty="0"/>
              <a:t>QT visu slices</a:t>
            </a:r>
          </a:p>
          <a:p>
            <a:r>
              <a:rPr lang="en-GB" dirty="0"/>
              <a:t>A</a:t>
            </a:r>
            <a:r>
              <a:rPr lang="en-FR" dirty="0"/>
              <a:t>dvanced splitting</a:t>
            </a:r>
          </a:p>
        </p:txBody>
      </p:sp>
    </p:spTree>
    <p:extLst>
      <p:ext uri="{BB962C8B-B14F-4D97-AF65-F5344CB8AC3E}">
        <p14:creationId xmlns:p14="http://schemas.microsoft.com/office/powerpoint/2010/main" val="380952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Jan 31 to Feb 2: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6-8: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25-26: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Apr 1-2: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May 22-23: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July 8-11: 		ICCR2024 conference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Oct 31: 		GATE User Meeting at IEEE NSS MIC 2024</a:t>
            </a:r>
          </a:p>
          <a:p>
            <a:r>
              <a:rPr lang="en-GB" sz="2400" b="1" dirty="0"/>
              <a:t>Nov 20-22: 		Remote GATE10 training for advanced dev </a:t>
            </a:r>
            <a:r>
              <a:rPr lang="en-GB" sz="2400" b="1" dirty="0">
                <a:solidFill>
                  <a:srgbClr val="C00000"/>
                </a:solidFill>
              </a:rPr>
              <a:t>???</a:t>
            </a:r>
          </a:p>
          <a:p>
            <a:endParaRPr lang="en-FR" sz="24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F6243DD0-4B23-862C-69C3-FCC023B0BE4D}"/>
              </a:ext>
            </a:extLst>
          </p:cNvPr>
          <p:cNvSpPr/>
          <p:nvPr/>
        </p:nvSpPr>
        <p:spPr>
          <a:xfrm>
            <a:off x="374073" y="5077902"/>
            <a:ext cx="374072" cy="2493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14263</TotalTime>
  <Words>711</Words>
  <Application>Microsoft Macintosh PowerPoint</Application>
  <PresentationFormat>Widescreen</PresentationFormat>
  <Paragraphs>88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Office-Design</vt:lpstr>
      <vt:lpstr>Agenda – 1 hour</vt:lpstr>
      <vt:lpstr>Release</vt:lpstr>
      <vt:lpstr>Release date ?</vt:lpstr>
      <vt:lpstr>Release date ?</vt:lpstr>
      <vt:lpstr>Publication</vt:lpstr>
      <vt:lpstr>Work in progress (non exhaustive)</vt:lpstr>
      <vt:lpstr>Next steps</vt:lpstr>
      <vt:lpstr>Events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David Sarrut</cp:lastModifiedBy>
  <cp:revision>507</cp:revision>
  <cp:lastPrinted>2024-09-19T04:18:06Z</cp:lastPrinted>
  <dcterms:created xsi:type="dcterms:W3CDTF">2020-12-17T07:34:19Z</dcterms:created>
  <dcterms:modified xsi:type="dcterms:W3CDTF">2024-11-07T16:34:20Z</dcterms:modified>
</cp:coreProperties>
</file>