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924" r:id="rId2"/>
    <p:sldId id="989" r:id="rId3"/>
    <p:sldId id="994" r:id="rId4"/>
    <p:sldId id="995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Kochebina" initials="OK" lastIdx="1" clrIdx="0">
    <p:extLst>
      <p:ext uri="{19B8F6BF-5375-455C-9EA6-DF929625EA0E}">
        <p15:presenceInfo xmlns:p15="http://schemas.microsoft.com/office/powerpoint/2012/main" userId="S-1-5-21-3345218446-3794926495-799749332-61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08"/>
    <p:restoredTop sz="96339"/>
  </p:normalViewPr>
  <p:slideViewPr>
    <p:cSldViewPr snapToGrid="0" snapToObjects="1">
      <p:cViewPr varScale="1">
        <p:scale>
          <a:sx n="71" d="100"/>
          <a:sy n="71" d="100"/>
        </p:scale>
        <p:origin x="67" y="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18/09/2024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18.09.2024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enGATE/Gate/issues/539" TargetMode="External"/><Relationship Id="rId2" Type="http://schemas.openxmlformats.org/officeDocument/2006/relationships/hyperlink" Target="https://github.com/OpenGATE/Gate/issues/22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dirty="0"/>
              <a:t>Agenda – 1 hour max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Gate9.4 </a:t>
            </a:r>
          </a:p>
          <a:p>
            <a:r>
              <a:rPr lang="en-GB" dirty="0"/>
              <a:t>Last news</a:t>
            </a:r>
          </a:p>
          <a:p>
            <a:r>
              <a:rPr lang="en-GB" dirty="0"/>
              <a:t>Issues? 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FDEC-E18E-C80A-28BC-02CFED3B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Classic</a:t>
            </a:r>
            <a:r>
              <a:rPr lang="fr-FR" dirty="0"/>
              <a:t> </a:t>
            </a:r>
            <a:r>
              <a:rPr lang="en-FR" dirty="0"/>
              <a:t>GATE – </a:t>
            </a:r>
            <a:r>
              <a:rPr lang="fr-FR" dirty="0"/>
              <a:t>Last devs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BB790-9B6C-7D9E-728C-05A74B459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8034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Slowly going, not much new features</a:t>
            </a:r>
          </a:p>
          <a:p>
            <a:r>
              <a:rPr lang="en-GB" dirty="0" err="1"/>
              <a:t>BioDoseActor</a:t>
            </a:r>
            <a:endParaRPr lang="en-GB" dirty="0"/>
          </a:p>
          <a:p>
            <a:r>
              <a:rPr lang="en-GB" dirty="0"/>
              <a:t>Coincidence Digitizers from old digitizer to new digitizer</a:t>
            </a:r>
          </a:p>
          <a:p>
            <a:r>
              <a:rPr lang="en-GB" dirty="0"/>
              <a:t>New Digitizer Module: Virtual Segmentation SD</a:t>
            </a:r>
          </a:p>
          <a:p>
            <a:r>
              <a:rPr lang="en-GB" dirty="0"/>
              <a:t>New Options in </a:t>
            </a:r>
            <a:r>
              <a:rPr lang="en-GB" dirty="0" err="1"/>
              <a:t>SpatialResolution</a:t>
            </a:r>
            <a:r>
              <a:rPr lang="en-GB" dirty="0"/>
              <a:t> DM : possible to have position dependent spatial resolution</a:t>
            </a:r>
          </a:p>
          <a:p>
            <a:r>
              <a:rPr lang="en-GB" dirty="0"/>
              <a:t>Option in </a:t>
            </a:r>
            <a:r>
              <a:rPr lang="en-GB" dirty="0" err="1"/>
              <a:t>GateToTree</a:t>
            </a:r>
            <a:r>
              <a:rPr lang="en-GB" dirty="0"/>
              <a:t> to save Hits from different SDs into one tree</a:t>
            </a:r>
          </a:p>
        </p:txBody>
      </p:sp>
    </p:spTree>
    <p:extLst>
      <p:ext uri="{BB962C8B-B14F-4D97-AF65-F5344CB8AC3E}">
        <p14:creationId xmlns:p14="http://schemas.microsoft.com/office/powerpoint/2010/main" val="3032010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FDEC-E18E-C80A-28BC-02CFED3B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Classic</a:t>
            </a:r>
            <a:r>
              <a:rPr lang="fr-FR" dirty="0"/>
              <a:t> </a:t>
            </a:r>
            <a:r>
              <a:rPr lang="en-FR" dirty="0"/>
              <a:t>GATE – </a:t>
            </a:r>
            <a:r>
              <a:rPr lang="fr-FR" dirty="0"/>
              <a:t>Issues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BB790-9B6C-7D9E-728C-05A74B459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803470"/>
          </a:xfrm>
        </p:spPr>
        <p:txBody>
          <a:bodyPr>
            <a:normAutofit/>
          </a:bodyPr>
          <a:lstStyle/>
          <a:p>
            <a:r>
              <a:rPr lang="en-GB" dirty="0"/>
              <a:t>Old bug!? What is the history ?</a:t>
            </a:r>
          </a:p>
          <a:p>
            <a:r>
              <a:rPr lang="en-US" b="1" dirty="0"/>
              <a:t>Issue </a:t>
            </a:r>
            <a:r>
              <a:rPr lang="en-US" b="1" dirty="0">
                <a:hlinkClick r:id="rId2"/>
              </a:rPr>
              <a:t>#220 </a:t>
            </a:r>
            <a:r>
              <a:rPr lang="en-US" b="1" dirty="0"/>
              <a:t>Errors in </a:t>
            </a:r>
            <a:r>
              <a:rPr lang="en-US" b="1" dirty="0" err="1"/>
              <a:t>nPhantomCompton</a:t>
            </a:r>
            <a:r>
              <a:rPr lang="en-US" b="1" dirty="0"/>
              <a:t> and </a:t>
            </a:r>
            <a:r>
              <a:rPr lang="en-US" b="1" dirty="0" err="1"/>
              <a:t>nPhantomRayleigh</a:t>
            </a:r>
            <a:endParaRPr lang="en-US" b="1" dirty="0"/>
          </a:p>
          <a:p>
            <a:r>
              <a:rPr lang="en-US" b="1" dirty="0"/>
              <a:t>Issue </a:t>
            </a:r>
            <a:r>
              <a:rPr lang="en-US" b="1" dirty="0">
                <a:hlinkClick r:id="rId3"/>
              </a:rPr>
              <a:t>#539 </a:t>
            </a:r>
            <a:r>
              <a:rPr lang="en-US" b="1" dirty="0"/>
              <a:t>Scatter interaction flag dependent on production cut</a:t>
            </a:r>
          </a:p>
          <a:p>
            <a:endParaRPr lang="fr-FR" b="1" dirty="0"/>
          </a:p>
          <a:p>
            <a:endParaRPr lang="fr-FR" b="1" dirty="0"/>
          </a:p>
          <a:p>
            <a:endParaRPr lang="en-US" b="1" dirty="0"/>
          </a:p>
          <a:p>
            <a:pPr lvl="1"/>
            <a:r>
              <a:rPr lang="fr-FR" sz="2800" dirty="0"/>
              <a:t>O</a:t>
            </a:r>
            <a:r>
              <a:rPr lang="en-US" sz="2800" dirty="0" err="1"/>
              <a:t>ther</a:t>
            </a:r>
            <a:r>
              <a:rPr lang="en-US" sz="2800" dirty="0"/>
              <a:t> old issues to discuss with David after the release of Gate10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943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FDEC-E18E-C80A-28BC-02CFED3B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GATE Meeting @ NSS/MIC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BB790-9B6C-7D9E-728C-05A74B459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803470"/>
          </a:xfrm>
        </p:spPr>
        <p:txBody>
          <a:bodyPr>
            <a:normAutofit/>
          </a:bodyPr>
          <a:lstStyle/>
          <a:p>
            <a:r>
              <a:rPr lang="en-US" b="1" dirty="0"/>
              <a:t>Please, send your proposals for contributions!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Indico</a:t>
            </a:r>
            <a:r>
              <a:rPr lang="en-GB" dirty="0"/>
              <a:t> page </a:t>
            </a:r>
            <a:br>
              <a:rPr lang="en-GB" dirty="0"/>
            </a:br>
            <a:r>
              <a:rPr lang="en-GB" dirty="0"/>
              <a:t>https://indico.in2p3.fr/event/33939/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FF373A-A732-463F-AE91-0F6F784FD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95" t="35378" r="54145" b="51042"/>
          <a:stretch/>
        </p:blipFill>
        <p:spPr>
          <a:xfrm>
            <a:off x="2667895" y="2071933"/>
            <a:ext cx="5154786" cy="2349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E9994-4C6D-4862-8FBC-6ED57B86E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9" t="12706" r="76017" b="78033"/>
          <a:stretch/>
        </p:blipFill>
        <p:spPr>
          <a:xfrm>
            <a:off x="7941718" y="499308"/>
            <a:ext cx="3694470" cy="105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81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18465</TotalTime>
  <Words>136</Words>
  <Application>Microsoft Office PowerPoint</Application>
  <PresentationFormat>Grand écran</PresentationFormat>
  <Paragraphs>30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Office-Design</vt:lpstr>
      <vt:lpstr>Agenda – 1 hour max</vt:lpstr>
      <vt:lpstr>Classic GATE – Last devs</vt:lpstr>
      <vt:lpstr>Classic GATE – Issues</vt:lpstr>
      <vt:lpstr>GATE Meeting @ NSS/MIC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Olga Kochebina</cp:lastModifiedBy>
  <cp:revision>526</cp:revision>
  <dcterms:created xsi:type="dcterms:W3CDTF">2020-12-17T07:34:19Z</dcterms:created>
  <dcterms:modified xsi:type="dcterms:W3CDTF">2024-09-18T13:38:16Z</dcterms:modified>
</cp:coreProperties>
</file>