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924" r:id="rId2"/>
    <p:sldId id="977" r:id="rId3"/>
    <p:sldId id="979" r:id="rId4"/>
    <p:sldId id="980" r:id="rId5"/>
    <p:sldId id="981" r:id="rId6"/>
    <p:sldId id="974" r:id="rId7"/>
    <p:sldId id="973" r:id="rId8"/>
    <p:sldId id="978" r:id="rId9"/>
    <p:sldId id="975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135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18.03.24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enGATE/opengate/wiki/Opengate-newsletter-1" TargetMode="External"/><Relationship Id="rId2" Type="http://schemas.openxmlformats.org/officeDocument/2006/relationships/hyperlink" Target="https://opengate-python.readthedocs.io/en/latest/user_guide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GB" dirty="0"/>
              <a:t>Events</a:t>
            </a:r>
          </a:p>
          <a:p>
            <a:r>
              <a:rPr lang="en-GB" dirty="0"/>
              <a:t>Roadmap</a:t>
            </a:r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January 31 to February 2: GATE10 Hackathon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March 6-8: Remote training on Python data analysis for GATE simulations</a:t>
            </a:r>
          </a:p>
          <a:p>
            <a:r>
              <a:rPr lang="en-GB" sz="2400" dirty="0"/>
              <a:t>March 25-26: GATE10 training in Seoul - South Korea</a:t>
            </a:r>
          </a:p>
          <a:p>
            <a:r>
              <a:rPr lang="en-GB" sz="2400" dirty="0"/>
              <a:t>April 1-2: GATE10 training in Osaka University, Japan</a:t>
            </a:r>
          </a:p>
          <a:p>
            <a:r>
              <a:rPr lang="en-GB" sz="2400" dirty="0"/>
              <a:t>May 22-23</a:t>
            </a:r>
            <a:r>
              <a:rPr lang="en-GB" sz="2400" dirty="0">
                <a:solidFill>
                  <a:schemeClr val="accent1"/>
                </a:solidFill>
              </a:rPr>
              <a:t>: </a:t>
            </a:r>
            <a:r>
              <a:rPr lang="en-GB" sz="2400" dirty="0" err="1">
                <a:solidFill>
                  <a:schemeClr val="accent1"/>
                </a:solidFill>
              </a:rPr>
              <a:t>OpenGATE</a:t>
            </a:r>
            <a:r>
              <a:rPr lang="en-GB" sz="2400" dirty="0">
                <a:solidFill>
                  <a:schemeClr val="accent1"/>
                </a:solidFill>
              </a:rPr>
              <a:t> scientific meeting </a:t>
            </a:r>
            <a:r>
              <a:rPr lang="en-GB" sz="2400" dirty="0"/>
              <a:t>in Paris-</a:t>
            </a:r>
            <a:r>
              <a:rPr lang="en-GB" sz="2400" dirty="0" err="1"/>
              <a:t>Saclay</a:t>
            </a:r>
            <a:r>
              <a:rPr lang="en-GB" sz="2400" dirty="0"/>
              <a:t>, France</a:t>
            </a:r>
          </a:p>
          <a:p>
            <a:r>
              <a:rPr lang="en-GB" sz="2400" dirty="0"/>
              <a:t>July 8-11: ICCR2024 conference in Lyon, France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/>
              <a:t>November 20-22: Remote GATE10 training for beginners</a:t>
            </a:r>
          </a:p>
          <a:p>
            <a:endParaRPr lang="en-FR" sz="2400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F6243DD0-4B23-862C-69C3-FCC023B0BE4D}"/>
              </a:ext>
            </a:extLst>
          </p:cNvPr>
          <p:cNvSpPr/>
          <p:nvPr/>
        </p:nvSpPr>
        <p:spPr>
          <a:xfrm>
            <a:off x="374073" y="2815936"/>
            <a:ext cx="374072" cy="2493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245BC-A640-1EDA-58E2-CCF979CFC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Works in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0B999-9AA1-1F1D-56D4-AB308F3D0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FR" dirty="0"/>
              <a:t>Geant4 11.2.1 : Thomas</a:t>
            </a:r>
          </a:p>
          <a:p>
            <a:r>
              <a:rPr lang="en-FR" dirty="0"/>
              <a:t>Reactor actors (improve DoseActor): Nils</a:t>
            </a:r>
          </a:p>
          <a:p>
            <a:r>
              <a:rPr lang="en-FR" dirty="0"/>
              <a:t>Source with histogram: </a:t>
            </a:r>
            <a:r>
              <a:rPr lang="en-GB" dirty="0"/>
              <a:t>LE Anh </a:t>
            </a:r>
            <a:r>
              <a:rPr lang="en-GB" dirty="0" err="1"/>
              <a:t>thu</a:t>
            </a:r>
            <a:r>
              <a:rPr lang="en-GB" dirty="0"/>
              <a:t>, Gaetan Raymond</a:t>
            </a:r>
          </a:p>
          <a:p>
            <a:r>
              <a:rPr lang="en-GB" dirty="0"/>
              <a:t>Improved hadron Treatment Plan source: Martina</a:t>
            </a:r>
          </a:p>
          <a:p>
            <a:r>
              <a:rPr lang="en-GB" dirty="0"/>
              <a:t>Back-to-back source + </a:t>
            </a:r>
            <a:r>
              <a:rPr lang="en-GB" dirty="0" err="1"/>
              <a:t>accolinearity</a:t>
            </a:r>
            <a:r>
              <a:rPr lang="en-GB" dirty="0"/>
              <a:t>: David, Maxime </a:t>
            </a:r>
            <a:r>
              <a:rPr lang="en-GB" dirty="0" err="1"/>
              <a:t>Toussain</a:t>
            </a:r>
            <a:endParaRPr lang="en-GB" dirty="0"/>
          </a:p>
          <a:p>
            <a:r>
              <a:rPr lang="en-GB" dirty="0"/>
              <a:t>STL : Hermann</a:t>
            </a:r>
          </a:p>
          <a:p>
            <a:r>
              <a:rPr lang="en-GB" dirty="0"/>
              <a:t>Optical surface: </a:t>
            </a:r>
            <a:r>
              <a:rPr lang="en-GB" dirty="0" err="1"/>
              <a:t>Guneet</a:t>
            </a:r>
            <a:endParaRPr lang="en-GB" dirty="0"/>
          </a:p>
          <a:p>
            <a:r>
              <a:rPr lang="en-GB" dirty="0"/>
              <a:t>Advanced splitting: Maxime </a:t>
            </a:r>
            <a:r>
              <a:rPr lang="en-GB" dirty="0" err="1"/>
              <a:t>Jacquet</a:t>
            </a:r>
            <a:endParaRPr lang="en-GB" dirty="0"/>
          </a:p>
          <a:p>
            <a:r>
              <a:rPr lang="en-GB" dirty="0"/>
              <a:t>Photon ion decay (225Ac): David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909080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47F21-7BAD-A59B-CDD7-EC74BE203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BE4B0-38DE-C49E-74EB-CAEB7986C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First release 10.0 (non beta) in May</a:t>
            </a:r>
          </a:p>
          <a:p>
            <a:r>
              <a:rPr lang="en-GB" dirty="0"/>
              <a:t>R</a:t>
            </a:r>
            <a:r>
              <a:rPr lang="en-FR" dirty="0"/>
              <a:t>equired before release</a:t>
            </a:r>
          </a:p>
          <a:p>
            <a:pPr lvl="1"/>
            <a:r>
              <a:rPr lang="en-GB" dirty="0"/>
              <a:t>R</a:t>
            </a:r>
            <a:r>
              <a:rPr lang="en-FR" dirty="0"/>
              <a:t>efactor actor</a:t>
            </a:r>
          </a:p>
          <a:p>
            <a:pPr lvl="1"/>
            <a:r>
              <a:rPr lang="en-GB" dirty="0"/>
              <a:t>R</a:t>
            </a:r>
            <a:r>
              <a:rPr lang="en-FR" dirty="0"/>
              <a:t>efactor source </a:t>
            </a:r>
          </a:p>
          <a:p>
            <a:pPr lvl="1"/>
            <a:r>
              <a:rPr lang="en-FR" dirty="0"/>
              <a:t>MT on Windows </a:t>
            </a:r>
          </a:p>
        </p:txBody>
      </p:sp>
    </p:spTree>
    <p:extLst>
      <p:ext uri="{BB962C8B-B14F-4D97-AF65-F5344CB8AC3E}">
        <p14:creationId xmlns:p14="http://schemas.microsoft.com/office/powerpoint/2010/main" val="2187896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0C92-60DD-E60A-25DE-7D5B47466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A1198-2C77-64C8-BFD6-B50F04ADB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893784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F0176-FF34-0F47-B5E6-1294F8FAE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4079C-CDAD-3343-9614-F2E85D943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Geant4 release 11.2 dec 2023</a:t>
            </a:r>
          </a:p>
          <a:p>
            <a:pPr lvl="1"/>
            <a:r>
              <a:rPr lang="en-GB" dirty="0"/>
              <a:t>Update version 9.3 to 9.4. </a:t>
            </a:r>
          </a:p>
          <a:p>
            <a:pPr lvl="2"/>
            <a:r>
              <a:rPr lang="en-GB" dirty="0"/>
              <a:t>At least it compiles. Test the benchmarks. qt6 ? </a:t>
            </a:r>
          </a:p>
          <a:p>
            <a:pPr lvl="1"/>
            <a:r>
              <a:rPr lang="en-GB" dirty="0"/>
              <a:t>Update 10beta07 to 10beta08</a:t>
            </a:r>
          </a:p>
          <a:p>
            <a:pPr lvl="2"/>
            <a:r>
              <a:rPr lang="en-GB" dirty="0"/>
              <a:t>Plan for end of Feb. Warning </a:t>
            </a:r>
            <a:r>
              <a:rPr lang="en-GB" dirty="0" err="1"/>
              <a:t>RadioactiveDecay</a:t>
            </a:r>
            <a:r>
              <a:rPr lang="en-GB" dirty="0"/>
              <a:t> and qt6 ? </a:t>
            </a:r>
          </a:p>
          <a:p>
            <a:endParaRPr lang="en-GB" dirty="0"/>
          </a:p>
          <a:p>
            <a:r>
              <a:rPr lang="en-GB" dirty="0"/>
              <a:t>Consolidate/refactor managers: source + actors</a:t>
            </a:r>
          </a:p>
          <a:p>
            <a:pPr lvl="1"/>
            <a:r>
              <a:rPr lang="en-GB" dirty="0"/>
              <a:t>No really change from the use point of view</a:t>
            </a:r>
          </a:p>
          <a:p>
            <a:pPr lvl="1"/>
            <a:r>
              <a:rPr lang="en-GB" dirty="0"/>
              <a:t>Better internal restructuration</a:t>
            </a:r>
          </a:p>
          <a:p>
            <a:pPr lvl="1"/>
            <a:r>
              <a:rPr lang="en-GB" dirty="0"/>
              <a:t>Will allow easier “job splitter”</a:t>
            </a:r>
          </a:p>
          <a:p>
            <a:r>
              <a:rPr lang="en-GB" dirty="0"/>
              <a:t>Consolidate dose actor : </a:t>
            </a:r>
          </a:p>
          <a:p>
            <a:pPr lvl="1"/>
            <a:r>
              <a:rPr lang="en-GB" dirty="0"/>
              <a:t>output file name (auto or not), MT speed (lock vs more RAM)</a:t>
            </a:r>
          </a:p>
          <a:p>
            <a:r>
              <a:rPr lang="en-GB" dirty="0"/>
              <a:t>MT for windows</a:t>
            </a:r>
          </a:p>
          <a:p>
            <a:endParaRPr lang="en-GB" dirty="0"/>
          </a:p>
          <a:p>
            <a:r>
              <a:rPr lang="en-GB" dirty="0"/>
              <a:t>First non-beta release around May, before the meeting </a:t>
            </a:r>
          </a:p>
          <a:p>
            <a:pPr marL="0" indent="0">
              <a:buNone/>
            </a:pP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736783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F0176-FF34-0F47-B5E6-1294F8FAE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Gate 10 -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4079C-CDAD-3343-9614-F2E85D943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0" i="0" dirty="0">
                <a:solidFill>
                  <a:srgbClr val="1F2328"/>
                </a:solidFill>
                <a:effectLst/>
                <a:latin typeface="-apple-system"/>
              </a:rPr>
              <a:t>Current is 10.0beta07</a:t>
            </a:r>
            <a:endParaRPr lang="fr-FR" dirty="0"/>
          </a:p>
          <a:p>
            <a:r>
              <a:rPr lang="fr-FR" dirty="0"/>
              <a:t>~80% </a:t>
            </a:r>
            <a:r>
              <a:rPr lang="fr-FR" dirty="0" err="1"/>
              <a:t>Gate</a:t>
            </a:r>
            <a:r>
              <a:rPr lang="fr-FR" dirty="0"/>
              <a:t> 9 </a:t>
            </a:r>
            <a:r>
              <a:rPr lang="fr-FR" dirty="0" err="1"/>
              <a:t>features</a:t>
            </a:r>
            <a:endParaRPr lang="fr-FR" dirty="0"/>
          </a:p>
          <a:p>
            <a:r>
              <a:rPr lang="fr-FR" dirty="0" err="1"/>
              <a:t>Already</a:t>
            </a:r>
            <a:r>
              <a:rPr lang="fr-FR" dirty="0"/>
              <a:t> usable</a:t>
            </a:r>
          </a:p>
          <a:p>
            <a:r>
              <a:rPr lang="fr-FR" dirty="0"/>
              <a:t>mac, linux, </a:t>
            </a:r>
            <a:r>
              <a:rPr lang="fr-FR" dirty="0" err="1"/>
              <a:t>windows</a:t>
            </a:r>
            <a:r>
              <a:rPr lang="fr-FR" dirty="0"/>
              <a:t> (no MT on </a:t>
            </a:r>
            <a:r>
              <a:rPr lang="fr-FR" dirty="0" err="1"/>
              <a:t>windows</a:t>
            </a:r>
            <a:r>
              <a:rPr lang="fr-FR" dirty="0"/>
              <a:t>)</a:t>
            </a:r>
          </a:p>
          <a:p>
            <a:r>
              <a:rPr lang="fr-FR" dirty="0"/>
              <a:t>&gt;140 tests ! </a:t>
            </a:r>
          </a:p>
          <a:p>
            <a:r>
              <a:rPr lang="fr-FR" dirty="0" err="1"/>
              <a:t>Core</a:t>
            </a:r>
            <a:r>
              <a:rPr lang="fr-FR" dirty="0"/>
              <a:t> </a:t>
            </a:r>
            <a:r>
              <a:rPr lang="fr-FR" dirty="0" err="1"/>
              <a:t>principles</a:t>
            </a:r>
            <a:endParaRPr lang="fr-FR" dirty="0"/>
          </a:p>
          <a:p>
            <a:pPr lvl="1"/>
            <a:r>
              <a:rPr lang="fr-FR" dirty="0"/>
              <a:t>G4 bindings (pybind11): stable. Challenges: memory (</a:t>
            </a:r>
            <a:r>
              <a:rPr lang="fr-FR" dirty="0" err="1"/>
              <a:t>object</a:t>
            </a:r>
            <a:r>
              <a:rPr lang="fr-FR" dirty="0"/>
              <a:t> </a:t>
            </a:r>
            <a:r>
              <a:rPr lang="fr-FR" dirty="0" err="1"/>
              <a:t>lifetime</a:t>
            </a:r>
            <a:r>
              <a:rPr lang="fr-FR" dirty="0"/>
              <a:t>) + perf</a:t>
            </a:r>
          </a:p>
          <a:p>
            <a:pPr lvl="1"/>
            <a:r>
              <a:rPr lang="fr-FR" dirty="0"/>
              <a:t>Python structure: manager / engines</a:t>
            </a:r>
          </a:p>
          <a:p>
            <a:pPr lvl="1"/>
            <a:r>
              <a:rPr lang="fr-FR" dirty="0"/>
              <a:t>« à la </a:t>
            </a:r>
            <a:r>
              <a:rPr lang="fr-FR" dirty="0" err="1"/>
              <a:t>Gate</a:t>
            </a:r>
            <a:r>
              <a:rPr lang="fr-FR" dirty="0"/>
              <a:t> » : </a:t>
            </a:r>
            <a:r>
              <a:rPr lang="fr-FR" dirty="0" err="1"/>
              <a:t>geometry</a:t>
            </a:r>
            <a:r>
              <a:rPr lang="fr-FR" dirty="0"/>
              <a:t> </a:t>
            </a:r>
            <a:r>
              <a:rPr lang="fr-FR" dirty="0" err="1"/>
              <a:t>physics</a:t>
            </a:r>
            <a:r>
              <a:rPr lang="fr-FR" dirty="0"/>
              <a:t> sources </a:t>
            </a:r>
            <a:r>
              <a:rPr lang="fr-FR" dirty="0" err="1"/>
              <a:t>actors</a:t>
            </a:r>
            <a:endParaRPr lang="fr-FR" dirty="0"/>
          </a:p>
          <a:p>
            <a:pPr lvl="1"/>
            <a:r>
              <a:rPr lang="fr-FR" dirty="0"/>
              <a:t>(</a:t>
            </a:r>
            <a:r>
              <a:rPr lang="fr-FR" dirty="0" err="1"/>
              <a:t>Digitizers</a:t>
            </a:r>
            <a:r>
              <a:rPr lang="fr-FR" dirty="0"/>
              <a:t> =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actors</a:t>
            </a:r>
            <a:r>
              <a:rPr lang="fr-FR" dirty="0"/>
              <a:t>)</a:t>
            </a:r>
          </a:p>
          <a:p>
            <a:pPr lvl="1"/>
            <a:r>
              <a:rPr lang="fr-FR" dirty="0"/>
              <a:t>MT : mutex (by default </a:t>
            </a:r>
            <a:r>
              <a:rPr lang="fr-FR" dirty="0" err="1"/>
              <a:t>actor</a:t>
            </a:r>
            <a:r>
              <a:rPr lang="fr-FR" dirty="0"/>
              <a:t> = </a:t>
            </a:r>
            <a:r>
              <a:rPr lang="fr-FR" dirty="0" err="1"/>
              <a:t>monothread</a:t>
            </a:r>
            <a:r>
              <a:rPr lang="fr-FR" dirty="0"/>
              <a:t>)</a:t>
            </a:r>
          </a:p>
          <a:p>
            <a:r>
              <a:rPr lang="fr-FR" dirty="0">
                <a:hlinkClick r:id="rId2"/>
              </a:rPr>
              <a:t>Doc</a:t>
            </a:r>
            <a:endParaRPr lang="fr-FR" dirty="0"/>
          </a:p>
          <a:p>
            <a:r>
              <a:rPr lang="fr-FR" dirty="0">
                <a:hlinkClick r:id="rId3"/>
              </a:rPr>
              <a:t>Newsletters</a:t>
            </a:r>
            <a:r>
              <a:rPr lang="fr-FR" dirty="0"/>
              <a:t> 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915062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B444C-ED89-0668-3069-B48365CAA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CB6B9A2-402F-BFC3-2E08-EB9EF28746E9}"/>
              </a:ext>
            </a:extLst>
          </p:cNvPr>
          <p:cNvSpPr/>
          <p:nvPr/>
        </p:nvSpPr>
        <p:spPr>
          <a:xfrm>
            <a:off x="4359664" y="1775942"/>
            <a:ext cx="1298863" cy="1143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managers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D41D7E-252A-35CF-31A7-62950DB76579}"/>
              </a:ext>
            </a:extLst>
          </p:cNvPr>
          <p:cNvSpPr/>
          <p:nvPr/>
        </p:nvSpPr>
        <p:spPr>
          <a:xfrm>
            <a:off x="5658527" y="3384152"/>
            <a:ext cx="1298863" cy="1143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</a:t>
            </a:r>
            <a:r>
              <a:rPr lang="en-FR" dirty="0"/>
              <a:t>ngines</a:t>
            </a:r>
          </a:p>
          <a:p>
            <a:pPr algn="ctr"/>
            <a:r>
              <a:rPr lang="en-FR" dirty="0"/>
              <a:t>(G4)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60D020D-45E4-EA19-0F68-C3FCA56B0341}"/>
              </a:ext>
            </a:extLst>
          </p:cNvPr>
          <p:cNvCxnSpPr/>
          <p:nvPr/>
        </p:nvCxnSpPr>
        <p:spPr>
          <a:xfrm>
            <a:off x="5180546" y="2759903"/>
            <a:ext cx="675409" cy="73053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12E76A0-23F1-D17D-59B9-70398D4183A8}"/>
              </a:ext>
            </a:extLst>
          </p:cNvPr>
          <p:cNvSpPr/>
          <p:nvPr/>
        </p:nvSpPr>
        <p:spPr>
          <a:xfrm>
            <a:off x="2684996" y="1808090"/>
            <a:ext cx="1298863" cy="1143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user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1882627-A59C-BAB0-C890-65B31B8D988D}"/>
              </a:ext>
            </a:extLst>
          </p:cNvPr>
          <p:cNvCxnSpPr>
            <a:cxnSpLocks/>
          </p:cNvCxnSpPr>
          <p:nvPr/>
        </p:nvCxnSpPr>
        <p:spPr>
          <a:xfrm>
            <a:off x="3782103" y="2097448"/>
            <a:ext cx="77498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E737E69C-48C0-2E1A-0F1E-A2B4D8CB24CB}"/>
              </a:ext>
            </a:extLst>
          </p:cNvPr>
          <p:cNvSpPr/>
          <p:nvPr/>
        </p:nvSpPr>
        <p:spPr>
          <a:xfrm>
            <a:off x="5762436" y="1775942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volumes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1A0C32-44DF-7D94-1054-AC3EA79CC2D5}"/>
              </a:ext>
            </a:extLst>
          </p:cNvPr>
          <p:cNvSpPr/>
          <p:nvPr/>
        </p:nvSpPr>
        <p:spPr>
          <a:xfrm>
            <a:off x="5762436" y="2112006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sources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2E9014-63CC-E86D-3FA9-C5B1E618A7F7}"/>
              </a:ext>
            </a:extLst>
          </p:cNvPr>
          <p:cNvSpPr/>
          <p:nvPr/>
        </p:nvSpPr>
        <p:spPr>
          <a:xfrm>
            <a:off x="5762435" y="2454716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actors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1E342F-B1FD-7935-E801-76097BFE3FC1}"/>
              </a:ext>
            </a:extLst>
          </p:cNvPr>
          <p:cNvSpPr/>
          <p:nvPr/>
        </p:nvSpPr>
        <p:spPr>
          <a:xfrm>
            <a:off x="5762434" y="1451113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physics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C34805-C511-7F94-0624-7EB924C6B2FE}"/>
              </a:ext>
            </a:extLst>
          </p:cNvPr>
          <p:cNvSpPr/>
          <p:nvPr/>
        </p:nvSpPr>
        <p:spPr>
          <a:xfrm>
            <a:off x="6772087" y="3642283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volumes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306E18-298A-397B-3912-A99C3120287E}"/>
              </a:ext>
            </a:extLst>
          </p:cNvPr>
          <p:cNvSpPr/>
          <p:nvPr/>
        </p:nvSpPr>
        <p:spPr>
          <a:xfrm>
            <a:off x="6772087" y="3978347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sources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D6C32D-AE08-B5DC-5C75-4473D520C3D9}"/>
              </a:ext>
            </a:extLst>
          </p:cNvPr>
          <p:cNvSpPr/>
          <p:nvPr/>
        </p:nvSpPr>
        <p:spPr>
          <a:xfrm>
            <a:off x="6772086" y="4321057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actors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FC25AB0-98D0-070D-45F8-78590EC942A7}"/>
              </a:ext>
            </a:extLst>
          </p:cNvPr>
          <p:cNvSpPr/>
          <p:nvPr/>
        </p:nvSpPr>
        <p:spPr>
          <a:xfrm>
            <a:off x="6772085" y="3317454"/>
            <a:ext cx="1118755" cy="3215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dirty="0"/>
              <a:t>physics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180F4B-D8DE-7111-93F2-1E1B0FF74C1A}"/>
              </a:ext>
            </a:extLst>
          </p:cNvPr>
          <p:cNvCxnSpPr/>
          <p:nvPr/>
        </p:nvCxnSpPr>
        <p:spPr>
          <a:xfrm flipV="1">
            <a:off x="4359664" y="2759903"/>
            <a:ext cx="3138054" cy="879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356CD48-F2AC-9C72-DD74-B6DE61EBBD37}"/>
              </a:ext>
            </a:extLst>
          </p:cNvPr>
          <p:cNvSpPr txBox="1"/>
          <p:nvPr/>
        </p:nvSpPr>
        <p:spPr>
          <a:xfrm>
            <a:off x="4956767" y="4101084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G4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176C43-242F-597A-6FCD-B97A4F23676E}"/>
              </a:ext>
            </a:extLst>
          </p:cNvPr>
          <p:cNvSpPr txBox="1"/>
          <p:nvPr/>
        </p:nvSpPr>
        <p:spPr>
          <a:xfrm>
            <a:off x="3859778" y="3053679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</a:t>
            </a:r>
            <a:r>
              <a:rPr lang="en-FR" dirty="0"/>
              <a:t>o G4</a:t>
            </a:r>
          </a:p>
        </p:txBody>
      </p:sp>
    </p:spTree>
    <p:extLst>
      <p:ext uri="{BB962C8B-B14F-4D97-AF65-F5344CB8AC3E}">
        <p14:creationId xmlns:p14="http://schemas.microsoft.com/office/powerpoint/2010/main" val="2412100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1D427-62B8-54A2-39AB-A3FBB2A86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Coincidences sorter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4E09E-562D-DBA3-FFBF-B85E48A23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FR" dirty="0"/>
              <a:t>Start by tests</a:t>
            </a:r>
          </a:p>
          <a:p>
            <a:pPr lvl="1"/>
            <a:r>
              <a:rPr lang="en-GB" dirty="0"/>
              <a:t>S</a:t>
            </a:r>
            <a:r>
              <a:rPr lang="en-FR" dirty="0"/>
              <a:t>imple: synthetic list of singles/coinc ? </a:t>
            </a:r>
          </a:p>
          <a:p>
            <a:endParaRPr lang="en-FR" dirty="0"/>
          </a:p>
          <a:p>
            <a:r>
              <a:rPr lang="en-FR" dirty="0"/>
              <a:t>Start “offline”: </a:t>
            </a:r>
          </a:p>
          <a:p>
            <a:pPr lvl="1"/>
            <a:r>
              <a:rPr lang="en-FR" dirty="0"/>
              <a:t>python script + API</a:t>
            </a:r>
          </a:p>
          <a:p>
            <a:pPr lvl="1"/>
            <a:r>
              <a:rPr lang="en-GB" dirty="0"/>
              <a:t>I</a:t>
            </a:r>
            <a:r>
              <a:rPr lang="en-FR" dirty="0"/>
              <a:t>nput = gate output root file</a:t>
            </a:r>
          </a:p>
          <a:p>
            <a:pPr lvl="1"/>
            <a:r>
              <a:rPr lang="en-GB" dirty="0"/>
              <a:t>O</a:t>
            </a:r>
            <a:r>
              <a:rPr lang="en-FR" dirty="0"/>
              <a:t>utput = root file</a:t>
            </a:r>
          </a:p>
          <a:p>
            <a:endParaRPr lang="en-FR" dirty="0"/>
          </a:p>
          <a:p>
            <a:r>
              <a:rPr lang="en-FR" dirty="0"/>
              <a:t>Will be possible after to run it “online”</a:t>
            </a:r>
          </a:p>
          <a:p>
            <a:pPr lvl="1"/>
            <a:r>
              <a:rPr lang="en-GB" dirty="0"/>
              <a:t>W</a:t>
            </a:r>
            <a:r>
              <a:rPr lang="en-FR" dirty="0"/>
              <a:t>arning MT ?</a:t>
            </a:r>
          </a:p>
          <a:p>
            <a:pPr lvl="1"/>
            <a:r>
              <a:rPr lang="en-GB" dirty="0"/>
              <a:t>T</a:t>
            </a:r>
            <a:r>
              <a:rPr lang="en-FR" dirty="0"/>
              <a:t>riggering Python function from c++ is feasible. But: need batch + MT issues. </a:t>
            </a:r>
          </a:p>
        </p:txBody>
      </p:sp>
    </p:spTree>
    <p:extLst>
      <p:ext uri="{BB962C8B-B14F-4D97-AF65-F5344CB8AC3E}">
        <p14:creationId xmlns:p14="http://schemas.microsoft.com/office/powerpoint/2010/main" val="1984560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11512</TotalTime>
  <Words>425</Words>
  <Application>Microsoft Macintosh PowerPoint</Application>
  <PresentationFormat>Widescreen</PresentationFormat>
  <Paragraphs>83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-apple-system</vt:lpstr>
      <vt:lpstr>Arial</vt:lpstr>
      <vt:lpstr>Calibri</vt:lpstr>
      <vt:lpstr>Calibri Light</vt:lpstr>
      <vt:lpstr>Office-Design</vt:lpstr>
      <vt:lpstr>Agenda – 1 hour</vt:lpstr>
      <vt:lpstr>Events</vt:lpstr>
      <vt:lpstr>Works in progress</vt:lpstr>
      <vt:lpstr>Goal</vt:lpstr>
      <vt:lpstr>PowerPoint Presentation</vt:lpstr>
      <vt:lpstr>Roadmap</vt:lpstr>
      <vt:lpstr>Gate 10 - status</vt:lpstr>
      <vt:lpstr>PowerPoint Presentation</vt:lpstr>
      <vt:lpstr>Coincidences sorter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David Sarrut</cp:lastModifiedBy>
  <cp:revision>461</cp:revision>
  <dcterms:created xsi:type="dcterms:W3CDTF">2020-12-17T07:34:19Z</dcterms:created>
  <dcterms:modified xsi:type="dcterms:W3CDTF">2024-03-18T07:07:52Z</dcterms:modified>
</cp:coreProperties>
</file>