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924" r:id="rId2"/>
    <p:sldId id="974" r:id="rId3"/>
    <p:sldId id="977" r:id="rId4"/>
    <p:sldId id="975" r:id="rId5"/>
    <p:sldId id="973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0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135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25.01.24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enGATE/opengate/wiki/Opengate-newsletter-1" TargetMode="External"/><Relationship Id="rId2" Type="http://schemas.openxmlformats.org/officeDocument/2006/relationships/hyperlink" Target="https://opengate-python.readthedocs.io/en/latest/user_guide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GB" dirty="0"/>
              <a:t>Events</a:t>
            </a:r>
          </a:p>
          <a:p>
            <a:r>
              <a:rPr lang="en-GB" dirty="0"/>
              <a:t>Roadmap</a:t>
            </a:r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F0176-FF34-0F47-B5E6-1294F8FAE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4079C-CDAD-3343-9614-F2E85D943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Geant4 release 11.2 dec 2023</a:t>
            </a:r>
          </a:p>
          <a:p>
            <a:pPr lvl="1"/>
            <a:r>
              <a:rPr lang="en-GB" dirty="0"/>
              <a:t>TODO : update version 9.3 to 9.4. </a:t>
            </a:r>
          </a:p>
          <a:p>
            <a:pPr lvl="2"/>
            <a:r>
              <a:rPr lang="en-GB" dirty="0"/>
              <a:t>At least it compiles. Test the benchmarks. Qt6 ? </a:t>
            </a:r>
          </a:p>
          <a:p>
            <a:pPr lvl="1"/>
            <a:r>
              <a:rPr lang="en-GB" dirty="0"/>
              <a:t>TODO: update 10beta07 to 10beta08</a:t>
            </a:r>
          </a:p>
          <a:p>
            <a:pPr lvl="2"/>
            <a:r>
              <a:rPr lang="en-GB" dirty="0"/>
              <a:t>Plan for end of Feb. Warning </a:t>
            </a:r>
            <a:r>
              <a:rPr lang="en-GB" dirty="0" err="1"/>
              <a:t>RadioactiveDecay</a:t>
            </a:r>
            <a:r>
              <a:rPr lang="en-GB" dirty="0"/>
              <a:t> and qt6 ? </a:t>
            </a:r>
          </a:p>
          <a:p>
            <a:r>
              <a:rPr lang="en-GB" dirty="0"/>
              <a:t>Consolidate dose actor : </a:t>
            </a:r>
          </a:p>
          <a:p>
            <a:pPr lvl="1"/>
            <a:r>
              <a:rPr lang="en-GB" dirty="0"/>
              <a:t>output file name (auto or not), MT speed (lock vs more RAM)</a:t>
            </a:r>
          </a:p>
          <a:p>
            <a:r>
              <a:rPr lang="en-GB" dirty="0"/>
              <a:t>Consolidate/refactor managers: source + actors</a:t>
            </a:r>
          </a:p>
          <a:p>
            <a:pPr lvl="1"/>
            <a:r>
              <a:rPr lang="en-GB" dirty="0"/>
              <a:t>No really change from the use point of view</a:t>
            </a:r>
          </a:p>
          <a:p>
            <a:pPr lvl="1"/>
            <a:r>
              <a:rPr lang="en-GB" dirty="0"/>
              <a:t>Better internal restructuration</a:t>
            </a:r>
          </a:p>
          <a:p>
            <a:pPr lvl="1"/>
            <a:r>
              <a:rPr lang="en-GB" dirty="0"/>
              <a:t>Will allow easier “job splitter”</a:t>
            </a:r>
          </a:p>
          <a:p>
            <a:r>
              <a:rPr lang="en-GB" dirty="0"/>
              <a:t>MT for windows</a:t>
            </a:r>
          </a:p>
          <a:p>
            <a:endParaRPr lang="en-GB" dirty="0"/>
          </a:p>
          <a:p>
            <a:r>
              <a:rPr lang="en-GB" dirty="0"/>
              <a:t>First non-beta release around May, before the meeting </a:t>
            </a:r>
          </a:p>
          <a:p>
            <a:pPr marL="0" indent="0">
              <a:buNone/>
            </a:pPr>
            <a:endParaRPr lang="en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4AD726-2158-70C9-2AE5-5801D57BFA45}"/>
              </a:ext>
            </a:extLst>
          </p:cNvPr>
          <p:cNvSpPr/>
          <p:nvPr/>
        </p:nvSpPr>
        <p:spPr>
          <a:xfrm>
            <a:off x="8832273" y="841664"/>
            <a:ext cx="1298863" cy="1143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managers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5FF5B2-012F-D2D1-093B-46DD6D723EE1}"/>
              </a:ext>
            </a:extLst>
          </p:cNvPr>
          <p:cNvSpPr/>
          <p:nvPr/>
        </p:nvSpPr>
        <p:spPr>
          <a:xfrm>
            <a:off x="10131136" y="2449874"/>
            <a:ext cx="1298863" cy="1143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</a:t>
            </a:r>
            <a:r>
              <a:rPr lang="en-FR" dirty="0"/>
              <a:t>ngines</a:t>
            </a:r>
          </a:p>
          <a:p>
            <a:pPr algn="ctr"/>
            <a:r>
              <a:rPr lang="en-FR" dirty="0"/>
              <a:t>(G4)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7B5570E-1EDD-D798-444A-A0D86E6B1116}"/>
              </a:ext>
            </a:extLst>
          </p:cNvPr>
          <p:cNvCxnSpPr/>
          <p:nvPr/>
        </p:nvCxnSpPr>
        <p:spPr>
          <a:xfrm>
            <a:off x="9653155" y="1825625"/>
            <a:ext cx="675409" cy="73053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B699E2E-8C63-64E8-ECA0-265A9B17246D}"/>
              </a:ext>
            </a:extLst>
          </p:cNvPr>
          <p:cNvSpPr/>
          <p:nvPr/>
        </p:nvSpPr>
        <p:spPr>
          <a:xfrm>
            <a:off x="7157605" y="873812"/>
            <a:ext cx="1298863" cy="1143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user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F2A5B63-A4B2-8A41-8E0C-7BC1843DEA5D}"/>
              </a:ext>
            </a:extLst>
          </p:cNvPr>
          <p:cNvCxnSpPr>
            <a:cxnSpLocks/>
          </p:cNvCxnSpPr>
          <p:nvPr/>
        </p:nvCxnSpPr>
        <p:spPr>
          <a:xfrm>
            <a:off x="8254712" y="1163170"/>
            <a:ext cx="774989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3669DF77-FACE-493F-190A-220E7FCC75DD}"/>
              </a:ext>
            </a:extLst>
          </p:cNvPr>
          <p:cNvSpPr/>
          <p:nvPr/>
        </p:nvSpPr>
        <p:spPr>
          <a:xfrm>
            <a:off x="10235045" y="841664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volumes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12518D-B0C7-2C86-46D7-CF860BAD29D3}"/>
              </a:ext>
            </a:extLst>
          </p:cNvPr>
          <p:cNvSpPr/>
          <p:nvPr/>
        </p:nvSpPr>
        <p:spPr>
          <a:xfrm>
            <a:off x="10235045" y="1177728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sources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B0B15B-9B0B-E486-CD03-4DABBBB3BA23}"/>
              </a:ext>
            </a:extLst>
          </p:cNvPr>
          <p:cNvSpPr/>
          <p:nvPr/>
        </p:nvSpPr>
        <p:spPr>
          <a:xfrm>
            <a:off x="10235044" y="1520438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actors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784041-1610-676B-64EE-2DA9ECC8A935}"/>
              </a:ext>
            </a:extLst>
          </p:cNvPr>
          <p:cNvSpPr/>
          <p:nvPr/>
        </p:nvSpPr>
        <p:spPr>
          <a:xfrm>
            <a:off x="10235043" y="516835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physics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422227-1E08-5BB6-7855-606C9D4A4F77}"/>
              </a:ext>
            </a:extLst>
          </p:cNvPr>
          <p:cNvSpPr/>
          <p:nvPr/>
        </p:nvSpPr>
        <p:spPr>
          <a:xfrm>
            <a:off x="11244696" y="2708005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volumes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B2137E-259D-533C-45FA-BD3CF3536DAE}"/>
              </a:ext>
            </a:extLst>
          </p:cNvPr>
          <p:cNvSpPr/>
          <p:nvPr/>
        </p:nvSpPr>
        <p:spPr>
          <a:xfrm>
            <a:off x="11244696" y="3044069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sources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134AB3-3A41-FDAF-3D8F-C4968F5E7869}"/>
              </a:ext>
            </a:extLst>
          </p:cNvPr>
          <p:cNvSpPr/>
          <p:nvPr/>
        </p:nvSpPr>
        <p:spPr>
          <a:xfrm>
            <a:off x="11244695" y="3386779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actors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12BDCB7-73CA-BA1A-CBCD-90391A2713DD}"/>
              </a:ext>
            </a:extLst>
          </p:cNvPr>
          <p:cNvSpPr/>
          <p:nvPr/>
        </p:nvSpPr>
        <p:spPr>
          <a:xfrm>
            <a:off x="11244694" y="2383176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physics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33690A-003E-BD4F-4C26-F10D55D3E446}"/>
              </a:ext>
            </a:extLst>
          </p:cNvPr>
          <p:cNvCxnSpPr/>
          <p:nvPr/>
        </p:nvCxnSpPr>
        <p:spPr>
          <a:xfrm flipV="1">
            <a:off x="8832273" y="1825625"/>
            <a:ext cx="3138054" cy="879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F405B4B-9CEC-0D0C-EFE4-76CED01CE0AC}"/>
              </a:ext>
            </a:extLst>
          </p:cNvPr>
          <p:cNvSpPr txBox="1"/>
          <p:nvPr/>
        </p:nvSpPr>
        <p:spPr>
          <a:xfrm>
            <a:off x="9429376" y="316680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G4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407180-CE3F-9AE9-0E9C-36F2B9C250E6}"/>
              </a:ext>
            </a:extLst>
          </p:cNvPr>
          <p:cNvSpPr txBox="1"/>
          <p:nvPr/>
        </p:nvSpPr>
        <p:spPr>
          <a:xfrm>
            <a:off x="8332387" y="2119401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</a:t>
            </a:r>
            <a:r>
              <a:rPr lang="en-FR" dirty="0"/>
              <a:t>o G4</a:t>
            </a:r>
          </a:p>
        </p:txBody>
      </p:sp>
    </p:spTree>
    <p:extLst>
      <p:ext uri="{BB962C8B-B14F-4D97-AF65-F5344CB8AC3E}">
        <p14:creationId xmlns:p14="http://schemas.microsoft.com/office/powerpoint/2010/main" val="736783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F1FA-19BD-0187-97C6-86BCC9FA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196F-3900-989F-F572-AB700A42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January 31 to February 2: GATE10 Hackathon in Lyon, France</a:t>
            </a:r>
          </a:p>
          <a:p>
            <a:r>
              <a:rPr lang="en-GB" sz="2400" dirty="0"/>
              <a:t>March 6-8: Remote training on Python data analysis for GATE simulations</a:t>
            </a:r>
          </a:p>
          <a:p>
            <a:r>
              <a:rPr lang="en-GB" sz="2400" dirty="0"/>
              <a:t>March 25-26: GATE10 training in Seoul - South Korea</a:t>
            </a:r>
          </a:p>
          <a:p>
            <a:r>
              <a:rPr lang="en-GB" sz="2400" dirty="0"/>
              <a:t>April 1-2: GATE10 training in Osaka University, Japan</a:t>
            </a:r>
          </a:p>
          <a:p>
            <a:r>
              <a:rPr lang="en-GB" sz="2400" dirty="0"/>
              <a:t>May 22-23</a:t>
            </a:r>
            <a:r>
              <a:rPr lang="en-GB" sz="2400" dirty="0">
                <a:solidFill>
                  <a:schemeClr val="accent1"/>
                </a:solidFill>
              </a:rPr>
              <a:t>: </a:t>
            </a:r>
            <a:r>
              <a:rPr lang="en-GB" sz="2400" dirty="0" err="1">
                <a:solidFill>
                  <a:schemeClr val="accent1"/>
                </a:solidFill>
              </a:rPr>
              <a:t>OpenGATE</a:t>
            </a:r>
            <a:r>
              <a:rPr lang="en-GB" sz="2400" dirty="0">
                <a:solidFill>
                  <a:schemeClr val="accent1"/>
                </a:solidFill>
              </a:rPr>
              <a:t> scientific meeting </a:t>
            </a:r>
            <a:r>
              <a:rPr lang="en-GB" sz="2400" dirty="0"/>
              <a:t>in Paris-</a:t>
            </a:r>
            <a:r>
              <a:rPr lang="en-GB" sz="2400" dirty="0" err="1"/>
              <a:t>Saclay</a:t>
            </a:r>
            <a:r>
              <a:rPr lang="en-GB" sz="2400" dirty="0"/>
              <a:t>, France</a:t>
            </a:r>
          </a:p>
          <a:p>
            <a:r>
              <a:rPr lang="en-GB" sz="2400" dirty="0"/>
              <a:t>July 8-11: ICCR2024 conference in Lyon, France, </a:t>
            </a:r>
            <a:r>
              <a:rPr lang="en-GB" sz="2400" dirty="0">
                <a:solidFill>
                  <a:srgbClr val="FF0000"/>
                </a:solidFill>
              </a:rPr>
              <a:t>deadline 31/01</a:t>
            </a:r>
          </a:p>
          <a:p>
            <a:r>
              <a:rPr lang="en-GB" sz="2400" dirty="0"/>
              <a:t>November 20-22: Remote GATE10 training for beginners</a:t>
            </a:r>
          </a:p>
          <a:p>
            <a:endParaRPr lang="en-FR" sz="2400" dirty="0"/>
          </a:p>
        </p:txBody>
      </p:sp>
    </p:spTree>
    <p:extLst>
      <p:ext uri="{BB962C8B-B14F-4D97-AF65-F5344CB8AC3E}">
        <p14:creationId xmlns:p14="http://schemas.microsoft.com/office/powerpoint/2010/main" val="2260295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D427-62B8-54A2-39AB-A3FBB2A86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Coincidences sorter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4E09E-562D-DBA3-FFBF-B85E48A23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FR" dirty="0"/>
              <a:t>Start by tests</a:t>
            </a:r>
          </a:p>
          <a:p>
            <a:pPr lvl="1"/>
            <a:r>
              <a:rPr lang="en-GB" dirty="0"/>
              <a:t>S</a:t>
            </a:r>
            <a:r>
              <a:rPr lang="en-FR" dirty="0"/>
              <a:t>imple: synthetic list of singles/coinc ? </a:t>
            </a:r>
          </a:p>
          <a:p>
            <a:endParaRPr lang="en-FR" dirty="0"/>
          </a:p>
          <a:p>
            <a:r>
              <a:rPr lang="en-FR" dirty="0"/>
              <a:t>Start “offline”: </a:t>
            </a:r>
          </a:p>
          <a:p>
            <a:pPr lvl="1"/>
            <a:r>
              <a:rPr lang="en-FR" dirty="0"/>
              <a:t>python script + API</a:t>
            </a:r>
          </a:p>
          <a:p>
            <a:pPr lvl="1"/>
            <a:r>
              <a:rPr lang="en-GB" dirty="0"/>
              <a:t>I</a:t>
            </a:r>
            <a:r>
              <a:rPr lang="en-FR" dirty="0"/>
              <a:t>nput = gate output root file</a:t>
            </a:r>
          </a:p>
          <a:p>
            <a:pPr lvl="1"/>
            <a:r>
              <a:rPr lang="en-GB" dirty="0"/>
              <a:t>O</a:t>
            </a:r>
            <a:r>
              <a:rPr lang="en-FR" dirty="0"/>
              <a:t>utput = root file</a:t>
            </a:r>
          </a:p>
          <a:p>
            <a:endParaRPr lang="en-FR" dirty="0"/>
          </a:p>
          <a:p>
            <a:r>
              <a:rPr lang="en-FR" dirty="0"/>
              <a:t>Will be possible after to run it “online”</a:t>
            </a:r>
          </a:p>
          <a:p>
            <a:pPr lvl="1"/>
            <a:r>
              <a:rPr lang="en-GB" dirty="0"/>
              <a:t>W</a:t>
            </a:r>
            <a:r>
              <a:rPr lang="en-FR" dirty="0"/>
              <a:t>arning MT ?</a:t>
            </a:r>
          </a:p>
          <a:p>
            <a:pPr lvl="1"/>
            <a:r>
              <a:rPr lang="en-GB" dirty="0"/>
              <a:t>T</a:t>
            </a:r>
            <a:r>
              <a:rPr lang="en-FR" dirty="0"/>
              <a:t>riggering Python function from c++ is feasible. But: need batch + MT issues. </a:t>
            </a:r>
          </a:p>
        </p:txBody>
      </p:sp>
    </p:spTree>
    <p:extLst>
      <p:ext uri="{BB962C8B-B14F-4D97-AF65-F5344CB8AC3E}">
        <p14:creationId xmlns:p14="http://schemas.microsoft.com/office/powerpoint/2010/main" val="1984560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F0176-FF34-0F47-B5E6-1294F8FAE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Gate 10 -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4079C-CDAD-3343-9614-F2E85D943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0" i="0" dirty="0">
                <a:solidFill>
                  <a:srgbClr val="1F2328"/>
                </a:solidFill>
                <a:effectLst/>
                <a:latin typeface="-apple-system"/>
              </a:rPr>
              <a:t>Current is 10.0beta07</a:t>
            </a:r>
            <a:endParaRPr lang="fr-FR" dirty="0"/>
          </a:p>
          <a:p>
            <a:r>
              <a:rPr lang="fr-FR" dirty="0"/>
              <a:t>~80% </a:t>
            </a:r>
            <a:r>
              <a:rPr lang="fr-FR" dirty="0" err="1"/>
              <a:t>Gate</a:t>
            </a:r>
            <a:r>
              <a:rPr lang="fr-FR" dirty="0"/>
              <a:t> 9 </a:t>
            </a:r>
            <a:r>
              <a:rPr lang="fr-FR" dirty="0" err="1"/>
              <a:t>features</a:t>
            </a:r>
            <a:endParaRPr lang="fr-FR" dirty="0"/>
          </a:p>
          <a:p>
            <a:r>
              <a:rPr lang="fr-FR" dirty="0" err="1"/>
              <a:t>Already</a:t>
            </a:r>
            <a:r>
              <a:rPr lang="fr-FR" dirty="0"/>
              <a:t> usable</a:t>
            </a:r>
          </a:p>
          <a:p>
            <a:r>
              <a:rPr lang="fr-FR" dirty="0"/>
              <a:t>mac, linux, </a:t>
            </a:r>
            <a:r>
              <a:rPr lang="fr-FR" dirty="0" err="1"/>
              <a:t>windows</a:t>
            </a:r>
            <a:r>
              <a:rPr lang="fr-FR" dirty="0"/>
              <a:t> (no MT on </a:t>
            </a:r>
            <a:r>
              <a:rPr lang="fr-FR" dirty="0" err="1"/>
              <a:t>windows</a:t>
            </a:r>
            <a:r>
              <a:rPr lang="fr-FR" dirty="0"/>
              <a:t>)</a:t>
            </a:r>
          </a:p>
          <a:p>
            <a:r>
              <a:rPr lang="fr-FR" dirty="0"/>
              <a:t>&gt;140 tests ! </a:t>
            </a:r>
          </a:p>
          <a:p>
            <a:r>
              <a:rPr lang="fr-FR" dirty="0" err="1"/>
              <a:t>Core</a:t>
            </a:r>
            <a:r>
              <a:rPr lang="fr-FR" dirty="0"/>
              <a:t> </a:t>
            </a:r>
            <a:r>
              <a:rPr lang="fr-FR" dirty="0" err="1"/>
              <a:t>principles</a:t>
            </a:r>
            <a:endParaRPr lang="fr-FR" dirty="0"/>
          </a:p>
          <a:p>
            <a:pPr lvl="1"/>
            <a:r>
              <a:rPr lang="fr-FR" dirty="0"/>
              <a:t>G4 bindings (pybind11): stable. Challenges: memory (</a:t>
            </a:r>
            <a:r>
              <a:rPr lang="fr-FR" dirty="0" err="1"/>
              <a:t>object</a:t>
            </a:r>
            <a:r>
              <a:rPr lang="fr-FR" dirty="0"/>
              <a:t> </a:t>
            </a:r>
            <a:r>
              <a:rPr lang="fr-FR" dirty="0" err="1"/>
              <a:t>lifetime</a:t>
            </a:r>
            <a:r>
              <a:rPr lang="fr-FR" dirty="0"/>
              <a:t>) + perf</a:t>
            </a:r>
          </a:p>
          <a:p>
            <a:pPr lvl="1"/>
            <a:r>
              <a:rPr lang="fr-FR" dirty="0"/>
              <a:t>Python structure: manager / engines</a:t>
            </a:r>
          </a:p>
          <a:p>
            <a:pPr lvl="1"/>
            <a:r>
              <a:rPr lang="fr-FR" dirty="0"/>
              <a:t>« à la </a:t>
            </a:r>
            <a:r>
              <a:rPr lang="fr-FR" dirty="0" err="1"/>
              <a:t>Gate</a:t>
            </a:r>
            <a:r>
              <a:rPr lang="fr-FR" dirty="0"/>
              <a:t> » : </a:t>
            </a:r>
            <a:r>
              <a:rPr lang="fr-FR" dirty="0" err="1"/>
              <a:t>geometry</a:t>
            </a:r>
            <a:r>
              <a:rPr lang="fr-FR" dirty="0"/>
              <a:t> </a:t>
            </a:r>
            <a:r>
              <a:rPr lang="fr-FR" dirty="0" err="1"/>
              <a:t>physics</a:t>
            </a:r>
            <a:r>
              <a:rPr lang="fr-FR" dirty="0"/>
              <a:t> sources </a:t>
            </a:r>
            <a:r>
              <a:rPr lang="fr-FR" dirty="0" err="1"/>
              <a:t>actors</a:t>
            </a:r>
            <a:endParaRPr lang="fr-FR" dirty="0"/>
          </a:p>
          <a:p>
            <a:pPr lvl="1"/>
            <a:r>
              <a:rPr lang="fr-FR" dirty="0"/>
              <a:t>(</a:t>
            </a:r>
            <a:r>
              <a:rPr lang="fr-FR" dirty="0" err="1"/>
              <a:t>Digitizers</a:t>
            </a:r>
            <a:r>
              <a:rPr lang="fr-FR" dirty="0"/>
              <a:t> =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actors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MT : mutex (by default </a:t>
            </a:r>
            <a:r>
              <a:rPr lang="fr-FR" dirty="0" err="1"/>
              <a:t>actor</a:t>
            </a:r>
            <a:r>
              <a:rPr lang="fr-FR" dirty="0"/>
              <a:t> = </a:t>
            </a:r>
            <a:r>
              <a:rPr lang="fr-FR" dirty="0" err="1"/>
              <a:t>monothread</a:t>
            </a:r>
            <a:r>
              <a:rPr lang="fr-FR" dirty="0"/>
              <a:t>)</a:t>
            </a:r>
          </a:p>
          <a:p>
            <a:r>
              <a:rPr lang="fr-FR" dirty="0">
                <a:hlinkClick r:id="rId2"/>
              </a:rPr>
              <a:t>Doc</a:t>
            </a:r>
            <a:endParaRPr lang="fr-FR" dirty="0"/>
          </a:p>
          <a:p>
            <a:r>
              <a:rPr lang="fr-FR" dirty="0">
                <a:hlinkClick r:id="rId3"/>
              </a:rPr>
              <a:t>Newsletters</a:t>
            </a:r>
            <a:r>
              <a:rPr lang="fr-FR" dirty="0"/>
              <a:t> 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915062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350</Words>
  <Application>Microsoft Macintosh PowerPoint</Application>
  <PresentationFormat>Widescreen</PresentationFormat>
  <Paragraphs>66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-apple-system</vt:lpstr>
      <vt:lpstr>Arial</vt:lpstr>
      <vt:lpstr>Calibri</vt:lpstr>
      <vt:lpstr>Calibri Light</vt:lpstr>
      <vt:lpstr>Office-Design</vt:lpstr>
      <vt:lpstr>Agenda – 1 hour</vt:lpstr>
      <vt:lpstr>Roadmap</vt:lpstr>
      <vt:lpstr>Events</vt:lpstr>
      <vt:lpstr>Coincidences sorter</vt:lpstr>
      <vt:lpstr>Gate 10 - status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David Sarrut</cp:lastModifiedBy>
  <cp:revision>451</cp:revision>
  <dcterms:created xsi:type="dcterms:W3CDTF">2020-12-17T07:34:19Z</dcterms:created>
  <dcterms:modified xsi:type="dcterms:W3CDTF">2024-01-25T08:41:02Z</dcterms:modified>
</cp:coreProperties>
</file>